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sldIdLst>
    <p:sldId id="256" r:id="rId2"/>
    <p:sldId id="263" r:id="rId3"/>
    <p:sldId id="273" r:id="rId4"/>
    <p:sldId id="258" r:id="rId5"/>
    <p:sldId id="257" r:id="rId6"/>
    <p:sldId id="261" r:id="rId7"/>
    <p:sldId id="265" r:id="rId8"/>
    <p:sldId id="272" r:id="rId9"/>
    <p:sldId id="262" r:id="rId10"/>
    <p:sldId id="271" r:id="rId11"/>
    <p:sldId id="260" r:id="rId12"/>
    <p:sldId id="274" r:id="rId13"/>
    <p:sldId id="268" r:id="rId14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71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3E6D0A-7B1F-4C18-B2E6-AB843334033F}" type="doc">
      <dgm:prSet loTypeId="urn:microsoft.com/office/officeart/2005/8/layout/default#1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202BCFCC-75BC-43EB-9DD7-8F63BCA36185}">
      <dgm:prSet custT="1"/>
      <dgm:spPr>
        <a:solidFill>
          <a:schemeClr val="accent2">
            <a:lumMod val="75000"/>
            <a:alpha val="97000"/>
          </a:schemeClr>
        </a:solidFill>
      </dgm:spPr>
      <dgm:t>
        <a:bodyPr/>
        <a:lstStyle/>
        <a:p>
          <a:pPr rtl="0"/>
          <a:r>
            <a:rPr lang="uk-UA" sz="1800" b="1" dirty="0"/>
            <a:t>Міські самоврядування</a:t>
          </a:r>
          <a:endParaRPr lang="ru-RU" sz="1800" b="1" dirty="0"/>
        </a:p>
      </dgm:t>
    </dgm:pt>
    <dgm:pt modelId="{353077E2-A349-479E-9F06-91F4EDD2590F}" type="parTrans" cxnId="{93A8D439-C373-40AA-804B-683317BD18B2}">
      <dgm:prSet/>
      <dgm:spPr/>
      <dgm:t>
        <a:bodyPr/>
        <a:lstStyle/>
        <a:p>
          <a:endParaRPr lang="ru-RU"/>
        </a:p>
      </dgm:t>
    </dgm:pt>
    <dgm:pt modelId="{32B66456-C1C1-4AD3-9A05-3E759674537F}" type="sibTrans" cxnId="{93A8D439-C373-40AA-804B-683317BD18B2}">
      <dgm:prSet/>
      <dgm:spPr/>
      <dgm:t>
        <a:bodyPr/>
        <a:lstStyle/>
        <a:p>
          <a:endParaRPr lang="ru-RU"/>
        </a:p>
      </dgm:t>
    </dgm:pt>
    <dgm:pt modelId="{9A9BB99B-0080-424E-9652-7E356C778133}">
      <dgm:prSet custT="1"/>
      <dgm:spPr>
        <a:solidFill>
          <a:schemeClr val="accent2">
            <a:lumMod val="75000"/>
            <a:alpha val="98000"/>
          </a:schemeClr>
        </a:solidFill>
      </dgm:spPr>
      <dgm:t>
        <a:bodyPr/>
        <a:lstStyle/>
        <a:p>
          <a:pPr rtl="0"/>
          <a:r>
            <a:rPr lang="uk-UA" sz="1800" b="1" dirty="0"/>
            <a:t>Туристичний бізне</a:t>
          </a:r>
          <a:r>
            <a:rPr lang="uk-UA" sz="1800" dirty="0"/>
            <a:t>с</a:t>
          </a:r>
          <a:endParaRPr lang="ru-RU" sz="1800" dirty="0"/>
        </a:p>
      </dgm:t>
    </dgm:pt>
    <dgm:pt modelId="{8D0C9A1B-C6B7-48A6-8011-7C6049E2C4E6}" type="parTrans" cxnId="{DEA4BB20-5919-4279-930C-5D673AA6DD3F}">
      <dgm:prSet/>
      <dgm:spPr/>
      <dgm:t>
        <a:bodyPr/>
        <a:lstStyle/>
        <a:p>
          <a:endParaRPr lang="ru-RU"/>
        </a:p>
      </dgm:t>
    </dgm:pt>
    <dgm:pt modelId="{517DEBD6-C7B6-4E0E-8C16-92E9FBC7AF1B}" type="sibTrans" cxnId="{DEA4BB20-5919-4279-930C-5D673AA6DD3F}">
      <dgm:prSet/>
      <dgm:spPr/>
      <dgm:t>
        <a:bodyPr/>
        <a:lstStyle/>
        <a:p>
          <a:endParaRPr lang="ru-RU"/>
        </a:p>
      </dgm:t>
    </dgm:pt>
    <dgm:pt modelId="{71A8A4C5-BA3B-4B64-93C6-56C10148049D}">
      <dgm:prSet custT="1"/>
      <dgm:spPr>
        <a:solidFill>
          <a:schemeClr val="accent2">
            <a:lumMod val="75000"/>
            <a:alpha val="99000"/>
          </a:schemeClr>
        </a:solidFill>
      </dgm:spPr>
      <dgm:t>
        <a:bodyPr/>
        <a:lstStyle/>
        <a:p>
          <a:pPr rtl="0"/>
          <a:r>
            <a:rPr lang="uk-UA" sz="1700" b="1" dirty="0"/>
            <a:t>Проектна діяльність</a:t>
          </a:r>
          <a:endParaRPr lang="ru-RU" sz="1700" b="1" dirty="0"/>
        </a:p>
      </dgm:t>
    </dgm:pt>
    <dgm:pt modelId="{F5FF821E-ECA3-4892-8BD4-2D91ABA7E87C}" type="parTrans" cxnId="{E86049F1-BA2F-4E2F-85D1-F46B1D40F5FB}">
      <dgm:prSet/>
      <dgm:spPr/>
      <dgm:t>
        <a:bodyPr/>
        <a:lstStyle/>
        <a:p>
          <a:endParaRPr lang="ru-RU"/>
        </a:p>
      </dgm:t>
    </dgm:pt>
    <dgm:pt modelId="{17AFD5A4-261E-4189-A94C-0CEF4071FAA5}" type="sibTrans" cxnId="{E86049F1-BA2F-4E2F-85D1-F46B1D40F5FB}">
      <dgm:prSet/>
      <dgm:spPr/>
      <dgm:t>
        <a:bodyPr/>
        <a:lstStyle/>
        <a:p>
          <a:endParaRPr lang="ru-RU"/>
        </a:p>
      </dgm:t>
    </dgm:pt>
    <dgm:pt modelId="{908D69F2-FB32-4D0B-A38C-275B537F17C8}">
      <dgm:prSet custT="1"/>
      <dgm:spPr>
        <a:solidFill>
          <a:schemeClr val="accent2">
            <a:lumMod val="75000"/>
            <a:alpha val="99000"/>
          </a:schemeClr>
        </a:solidFill>
      </dgm:spPr>
      <dgm:t>
        <a:bodyPr/>
        <a:lstStyle/>
        <a:p>
          <a:pPr rtl="0"/>
          <a:r>
            <a:rPr lang="uk-UA" sz="1800" b="1" dirty="0"/>
            <a:t>Медійна сфера </a:t>
          </a:r>
          <a:endParaRPr lang="ru-RU" sz="1800" b="1" dirty="0"/>
        </a:p>
      </dgm:t>
    </dgm:pt>
    <dgm:pt modelId="{908FCBBC-97E1-4D68-9A65-FEABC4883EA1}" type="parTrans" cxnId="{0632E3F1-AF9C-49C0-A870-2631785B93E2}">
      <dgm:prSet/>
      <dgm:spPr/>
      <dgm:t>
        <a:bodyPr/>
        <a:lstStyle/>
        <a:p>
          <a:endParaRPr lang="ru-RU"/>
        </a:p>
      </dgm:t>
    </dgm:pt>
    <dgm:pt modelId="{6E108BD3-BD48-4234-9391-427E777024B6}" type="sibTrans" cxnId="{0632E3F1-AF9C-49C0-A870-2631785B93E2}">
      <dgm:prSet/>
      <dgm:spPr/>
      <dgm:t>
        <a:bodyPr/>
        <a:lstStyle/>
        <a:p>
          <a:endParaRPr lang="ru-RU"/>
        </a:p>
      </dgm:t>
    </dgm:pt>
    <dgm:pt modelId="{D2B5ADA0-6EBB-4B2F-B81D-E4854B085774}">
      <dgm:prSet custT="1"/>
      <dgm:spPr>
        <a:solidFill>
          <a:schemeClr val="accent2">
            <a:lumMod val="75000"/>
            <a:alpha val="99000"/>
          </a:schemeClr>
        </a:solidFill>
      </dgm:spPr>
      <dgm:t>
        <a:bodyPr/>
        <a:lstStyle/>
        <a:p>
          <a:r>
            <a:rPr lang="uk-UA" sz="1800" b="1" dirty="0"/>
            <a:t>Сфера освіти</a:t>
          </a:r>
          <a:endParaRPr lang="ru-RU" sz="1800" b="1" dirty="0"/>
        </a:p>
      </dgm:t>
    </dgm:pt>
    <dgm:pt modelId="{61E955FB-49D1-4B33-B176-6AF723728E10}" type="parTrans" cxnId="{0D83EC38-AAFE-45F1-A661-7591BF6896FD}">
      <dgm:prSet/>
      <dgm:spPr/>
      <dgm:t>
        <a:bodyPr/>
        <a:lstStyle/>
        <a:p>
          <a:endParaRPr lang="ru-RU"/>
        </a:p>
      </dgm:t>
    </dgm:pt>
    <dgm:pt modelId="{3C43FDF1-D7BB-490B-BC80-82292C2B02B7}" type="sibTrans" cxnId="{0D83EC38-AAFE-45F1-A661-7591BF6896FD}">
      <dgm:prSet/>
      <dgm:spPr/>
      <dgm:t>
        <a:bodyPr/>
        <a:lstStyle/>
        <a:p>
          <a:endParaRPr lang="ru-RU"/>
        </a:p>
      </dgm:t>
    </dgm:pt>
    <dgm:pt modelId="{F766C07F-A026-4EAD-BD5A-8099B9155B6E}" type="pres">
      <dgm:prSet presAssocID="{203E6D0A-7B1F-4C18-B2E6-AB843334033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B91FCD1-BCBE-45CC-949F-66FF3C991DE5}" type="pres">
      <dgm:prSet presAssocID="{202BCFCC-75BC-43EB-9DD7-8F63BCA36185}" presName="node" presStyleLbl="node1" presStyleIdx="0" presStyleCnt="5" custScaleY="84995" custLinFactNeighborX="8752" custLinFactNeighborY="-414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0744AF-46DF-4DDC-88FD-C22DEF1B63A5}" type="pres">
      <dgm:prSet presAssocID="{32B66456-C1C1-4AD3-9A05-3E759674537F}" presName="sibTrans" presStyleCnt="0"/>
      <dgm:spPr/>
    </dgm:pt>
    <dgm:pt modelId="{CB7D43DB-F95F-4265-A77F-622DACAA54AC}" type="pres">
      <dgm:prSet presAssocID="{9A9BB99B-0080-424E-9652-7E356C778133}" presName="node" presStyleLbl="node1" presStyleIdx="1" presStyleCnt="5" custLinFactNeighborX="1905" custLinFactNeighborY="202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CF7611-965B-4138-AD61-F695A8F685BA}" type="pres">
      <dgm:prSet presAssocID="{517DEBD6-C7B6-4E0E-8C16-92E9FBC7AF1B}" presName="sibTrans" presStyleCnt="0"/>
      <dgm:spPr/>
    </dgm:pt>
    <dgm:pt modelId="{192C84F5-A5DA-43E0-919D-E6A8537A4FBD}" type="pres">
      <dgm:prSet presAssocID="{71A8A4C5-BA3B-4B64-93C6-56C10148049D}" presName="node" presStyleLbl="node1" presStyleIdx="2" presStyleCnt="5" custLinFactNeighborX="11099" custLinFactNeighborY="-176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0E4C1D-BD82-4D53-9BDE-E176E9A3D5B3}" type="pres">
      <dgm:prSet presAssocID="{17AFD5A4-261E-4189-A94C-0CEF4071FAA5}" presName="sibTrans" presStyleCnt="0"/>
      <dgm:spPr/>
    </dgm:pt>
    <dgm:pt modelId="{27016048-5669-46CF-B201-0DD2A7B51E1D}" type="pres">
      <dgm:prSet presAssocID="{908D69F2-FB32-4D0B-A38C-275B537F17C8}" presName="node" presStyleLbl="node1" presStyleIdx="3" presStyleCnt="5" custLinFactNeighborX="412" custLinFactNeighborY="732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D82FB9-ED98-4B79-A2DB-33459AFB75A7}" type="pres">
      <dgm:prSet presAssocID="{6E108BD3-BD48-4234-9391-427E777024B6}" presName="sibTrans" presStyleCnt="0"/>
      <dgm:spPr/>
    </dgm:pt>
    <dgm:pt modelId="{CD0F1FC7-F047-4E2F-809E-C9FF8AE7B906}" type="pres">
      <dgm:prSet presAssocID="{D2B5ADA0-6EBB-4B2F-B81D-E4854B085774}" presName="node" presStyleLbl="node1" presStyleIdx="4" presStyleCnt="5" custLinFactNeighborX="-46344" custLinFactNeighborY="275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EA4BB20-5919-4279-930C-5D673AA6DD3F}" srcId="{203E6D0A-7B1F-4C18-B2E6-AB843334033F}" destId="{9A9BB99B-0080-424E-9652-7E356C778133}" srcOrd="1" destOrd="0" parTransId="{8D0C9A1B-C6B7-48A6-8011-7C6049E2C4E6}" sibTransId="{517DEBD6-C7B6-4E0E-8C16-92E9FBC7AF1B}"/>
    <dgm:cxn modelId="{42385126-464C-441C-9249-387A8F688364}" type="presOf" srcId="{908D69F2-FB32-4D0B-A38C-275B537F17C8}" destId="{27016048-5669-46CF-B201-0DD2A7B51E1D}" srcOrd="0" destOrd="0" presId="urn:microsoft.com/office/officeart/2005/8/layout/default#1"/>
    <dgm:cxn modelId="{0D83EC38-AAFE-45F1-A661-7591BF6896FD}" srcId="{203E6D0A-7B1F-4C18-B2E6-AB843334033F}" destId="{D2B5ADA0-6EBB-4B2F-B81D-E4854B085774}" srcOrd="4" destOrd="0" parTransId="{61E955FB-49D1-4B33-B176-6AF723728E10}" sibTransId="{3C43FDF1-D7BB-490B-BC80-82292C2B02B7}"/>
    <dgm:cxn modelId="{E37F2214-CDD7-4B28-938C-C7C6FAA6373E}" type="presOf" srcId="{203E6D0A-7B1F-4C18-B2E6-AB843334033F}" destId="{F766C07F-A026-4EAD-BD5A-8099B9155B6E}" srcOrd="0" destOrd="0" presId="urn:microsoft.com/office/officeart/2005/8/layout/default#1"/>
    <dgm:cxn modelId="{710BAE45-B398-4A34-A8A8-0C713923BE8D}" type="presOf" srcId="{D2B5ADA0-6EBB-4B2F-B81D-E4854B085774}" destId="{CD0F1FC7-F047-4E2F-809E-C9FF8AE7B906}" srcOrd="0" destOrd="0" presId="urn:microsoft.com/office/officeart/2005/8/layout/default#1"/>
    <dgm:cxn modelId="{0632E3F1-AF9C-49C0-A870-2631785B93E2}" srcId="{203E6D0A-7B1F-4C18-B2E6-AB843334033F}" destId="{908D69F2-FB32-4D0B-A38C-275B537F17C8}" srcOrd="3" destOrd="0" parTransId="{908FCBBC-97E1-4D68-9A65-FEABC4883EA1}" sibTransId="{6E108BD3-BD48-4234-9391-427E777024B6}"/>
    <dgm:cxn modelId="{727709E0-5953-4351-9AB2-9A58BFD82D14}" type="presOf" srcId="{71A8A4C5-BA3B-4B64-93C6-56C10148049D}" destId="{192C84F5-A5DA-43E0-919D-E6A8537A4FBD}" srcOrd="0" destOrd="0" presId="urn:microsoft.com/office/officeart/2005/8/layout/default#1"/>
    <dgm:cxn modelId="{93A8D439-C373-40AA-804B-683317BD18B2}" srcId="{203E6D0A-7B1F-4C18-B2E6-AB843334033F}" destId="{202BCFCC-75BC-43EB-9DD7-8F63BCA36185}" srcOrd="0" destOrd="0" parTransId="{353077E2-A349-479E-9F06-91F4EDD2590F}" sibTransId="{32B66456-C1C1-4AD3-9A05-3E759674537F}"/>
    <dgm:cxn modelId="{234E6F0C-D451-4725-BB62-A45F2F5082D1}" type="presOf" srcId="{202BCFCC-75BC-43EB-9DD7-8F63BCA36185}" destId="{EB91FCD1-BCBE-45CC-949F-66FF3C991DE5}" srcOrd="0" destOrd="0" presId="urn:microsoft.com/office/officeart/2005/8/layout/default#1"/>
    <dgm:cxn modelId="{8E00F51D-1467-47C4-A054-7AE0D78267F2}" type="presOf" srcId="{9A9BB99B-0080-424E-9652-7E356C778133}" destId="{CB7D43DB-F95F-4265-A77F-622DACAA54AC}" srcOrd="0" destOrd="0" presId="urn:microsoft.com/office/officeart/2005/8/layout/default#1"/>
    <dgm:cxn modelId="{E86049F1-BA2F-4E2F-85D1-F46B1D40F5FB}" srcId="{203E6D0A-7B1F-4C18-B2E6-AB843334033F}" destId="{71A8A4C5-BA3B-4B64-93C6-56C10148049D}" srcOrd="2" destOrd="0" parTransId="{F5FF821E-ECA3-4892-8BD4-2D91ABA7E87C}" sibTransId="{17AFD5A4-261E-4189-A94C-0CEF4071FAA5}"/>
    <dgm:cxn modelId="{768D43C0-0455-418D-8F0F-A18E2F453357}" type="presParOf" srcId="{F766C07F-A026-4EAD-BD5A-8099B9155B6E}" destId="{EB91FCD1-BCBE-45CC-949F-66FF3C991DE5}" srcOrd="0" destOrd="0" presId="urn:microsoft.com/office/officeart/2005/8/layout/default#1"/>
    <dgm:cxn modelId="{6D1272FE-48D0-4780-B51F-0799FE1316C6}" type="presParOf" srcId="{F766C07F-A026-4EAD-BD5A-8099B9155B6E}" destId="{5F0744AF-46DF-4DDC-88FD-C22DEF1B63A5}" srcOrd="1" destOrd="0" presId="urn:microsoft.com/office/officeart/2005/8/layout/default#1"/>
    <dgm:cxn modelId="{B4A8293D-1BE0-42F2-A3B4-63D9D42EAB80}" type="presParOf" srcId="{F766C07F-A026-4EAD-BD5A-8099B9155B6E}" destId="{CB7D43DB-F95F-4265-A77F-622DACAA54AC}" srcOrd="2" destOrd="0" presId="urn:microsoft.com/office/officeart/2005/8/layout/default#1"/>
    <dgm:cxn modelId="{7F26FA5A-408C-448F-A5A6-5A86F2E92721}" type="presParOf" srcId="{F766C07F-A026-4EAD-BD5A-8099B9155B6E}" destId="{2DCF7611-965B-4138-AD61-F695A8F685BA}" srcOrd="3" destOrd="0" presId="urn:microsoft.com/office/officeart/2005/8/layout/default#1"/>
    <dgm:cxn modelId="{995952F8-6E2D-4486-88CB-E83A1107CC0A}" type="presParOf" srcId="{F766C07F-A026-4EAD-BD5A-8099B9155B6E}" destId="{192C84F5-A5DA-43E0-919D-E6A8537A4FBD}" srcOrd="4" destOrd="0" presId="urn:microsoft.com/office/officeart/2005/8/layout/default#1"/>
    <dgm:cxn modelId="{870250C2-20D0-4365-B0F1-D110F82FDE64}" type="presParOf" srcId="{F766C07F-A026-4EAD-BD5A-8099B9155B6E}" destId="{130E4C1D-BD82-4D53-9BDE-E176E9A3D5B3}" srcOrd="5" destOrd="0" presId="urn:microsoft.com/office/officeart/2005/8/layout/default#1"/>
    <dgm:cxn modelId="{CF7DDB5C-1411-47DA-B24D-1E7257A0C734}" type="presParOf" srcId="{F766C07F-A026-4EAD-BD5A-8099B9155B6E}" destId="{27016048-5669-46CF-B201-0DD2A7B51E1D}" srcOrd="6" destOrd="0" presId="urn:microsoft.com/office/officeart/2005/8/layout/default#1"/>
    <dgm:cxn modelId="{352972D2-623C-4FC0-988D-DDCD39220983}" type="presParOf" srcId="{F766C07F-A026-4EAD-BD5A-8099B9155B6E}" destId="{B3D82FB9-ED98-4B79-A2DB-33459AFB75A7}" srcOrd="7" destOrd="0" presId="urn:microsoft.com/office/officeart/2005/8/layout/default#1"/>
    <dgm:cxn modelId="{776EB0F2-701C-4549-B5FD-40BA06DAABA7}" type="presParOf" srcId="{F766C07F-A026-4EAD-BD5A-8099B9155B6E}" destId="{CD0F1FC7-F047-4E2F-809E-C9FF8AE7B906}" srcOrd="8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03E6D0A-7B1F-4C18-B2E6-AB843334033F}" type="doc">
      <dgm:prSet loTypeId="urn:microsoft.com/office/officeart/2005/8/layout/default#1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202BCFCC-75BC-43EB-9DD7-8F63BCA36185}">
      <dgm:prSet custT="1"/>
      <dgm:spPr>
        <a:solidFill>
          <a:schemeClr val="accent2">
            <a:lumMod val="75000"/>
            <a:alpha val="97000"/>
          </a:schemeClr>
        </a:solidFill>
      </dgm:spPr>
      <dgm:t>
        <a:bodyPr/>
        <a:lstStyle/>
        <a:p>
          <a:pPr rtl="0"/>
          <a:r>
            <a:rPr lang="uk-UA" sz="1800" b="1" dirty="0"/>
            <a:t>Департамент у справах сім’ї, молоді та спорту Харківської міської ради</a:t>
          </a:r>
          <a:endParaRPr lang="ru-RU" sz="1800" b="1" dirty="0"/>
        </a:p>
      </dgm:t>
    </dgm:pt>
    <dgm:pt modelId="{353077E2-A349-479E-9F06-91F4EDD2590F}" type="parTrans" cxnId="{93A8D439-C373-40AA-804B-683317BD18B2}">
      <dgm:prSet/>
      <dgm:spPr/>
      <dgm:t>
        <a:bodyPr/>
        <a:lstStyle/>
        <a:p>
          <a:endParaRPr lang="ru-RU"/>
        </a:p>
      </dgm:t>
    </dgm:pt>
    <dgm:pt modelId="{32B66456-C1C1-4AD3-9A05-3E759674537F}" type="sibTrans" cxnId="{93A8D439-C373-40AA-804B-683317BD18B2}">
      <dgm:prSet/>
      <dgm:spPr/>
      <dgm:t>
        <a:bodyPr/>
        <a:lstStyle/>
        <a:p>
          <a:endParaRPr lang="ru-RU"/>
        </a:p>
      </dgm:t>
    </dgm:pt>
    <dgm:pt modelId="{9A9BB99B-0080-424E-9652-7E356C778133}">
      <dgm:prSet custT="1"/>
      <dgm:spPr>
        <a:solidFill>
          <a:schemeClr val="accent2">
            <a:lumMod val="75000"/>
            <a:alpha val="98000"/>
          </a:schemeClr>
        </a:solidFill>
      </dgm:spPr>
      <dgm:t>
        <a:bodyPr/>
        <a:lstStyle/>
        <a:p>
          <a:pPr rtl="0"/>
          <a:r>
            <a:rPr lang="uk-UA" sz="1800" b="1" dirty="0"/>
            <a:t>Дослідницькі установи</a:t>
          </a:r>
          <a:endParaRPr lang="ru-RU" sz="1800" dirty="0"/>
        </a:p>
      </dgm:t>
    </dgm:pt>
    <dgm:pt modelId="{8D0C9A1B-C6B7-48A6-8011-7C6049E2C4E6}" type="parTrans" cxnId="{DEA4BB20-5919-4279-930C-5D673AA6DD3F}">
      <dgm:prSet/>
      <dgm:spPr/>
      <dgm:t>
        <a:bodyPr/>
        <a:lstStyle/>
        <a:p>
          <a:endParaRPr lang="ru-RU"/>
        </a:p>
      </dgm:t>
    </dgm:pt>
    <dgm:pt modelId="{517DEBD6-C7B6-4E0E-8C16-92E9FBC7AF1B}" type="sibTrans" cxnId="{DEA4BB20-5919-4279-930C-5D673AA6DD3F}">
      <dgm:prSet/>
      <dgm:spPr/>
      <dgm:t>
        <a:bodyPr/>
        <a:lstStyle/>
        <a:p>
          <a:endParaRPr lang="ru-RU"/>
        </a:p>
      </dgm:t>
    </dgm:pt>
    <dgm:pt modelId="{71A8A4C5-BA3B-4B64-93C6-56C10148049D}">
      <dgm:prSet custT="1"/>
      <dgm:spPr>
        <a:solidFill>
          <a:schemeClr val="accent2">
            <a:lumMod val="75000"/>
            <a:alpha val="99000"/>
          </a:schemeClr>
        </a:solidFill>
      </dgm:spPr>
      <dgm:t>
        <a:bodyPr/>
        <a:lstStyle/>
        <a:p>
          <a:pPr rtl="0"/>
          <a:r>
            <a:rPr lang="uk-UA" sz="1700" b="1" dirty="0"/>
            <a:t>Громадські організації</a:t>
          </a:r>
          <a:endParaRPr lang="ru-RU" sz="1700" b="1" dirty="0"/>
        </a:p>
      </dgm:t>
    </dgm:pt>
    <dgm:pt modelId="{F5FF821E-ECA3-4892-8BD4-2D91ABA7E87C}" type="parTrans" cxnId="{E86049F1-BA2F-4E2F-85D1-F46B1D40F5FB}">
      <dgm:prSet/>
      <dgm:spPr/>
      <dgm:t>
        <a:bodyPr/>
        <a:lstStyle/>
        <a:p>
          <a:endParaRPr lang="ru-RU"/>
        </a:p>
      </dgm:t>
    </dgm:pt>
    <dgm:pt modelId="{17AFD5A4-261E-4189-A94C-0CEF4071FAA5}" type="sibTrans" cxnId="{E86049F1-BA2F-4E2F-85D1-F46B1D40F5FB}">
      <dgm:prSet/>
      <dgm:spPr/>
      <dgm:t>
        <a:bodyPr/>
        <a:lstStyle/>
        <a:p>
          <a:endParaRPr lang="ru-RU"/>
        </a:p>
      </dgm:t>
    </dgm:pt>
    <dgm:pt modelId="{908D69F2-FB32-4D0B-A38C-275B537F17C8}">
      <dgm:prSet custT="1"/>
      <dgm:spPr>
        <a:solidFill>
          <a:schemeClr val="accent2">
            <a:lumMod val="75000"/>
            <a:alpha val="99000"/>
          </a:schemeClr>
        </a:solidFill>
      </dgm:spPr>
      <dgm:t>
        <a:bodyPr/>
        <a:lstStyle/>
        <a:p>
          <a:pPr rtl="0"/>
          <a:r>
            <a:rPr lang="uk-UA" sz="1800" b="1" dirty="0"/>
            <a:t>Благодійні фонди</a:t>
          </a:r>
          <a:endParaRPr lang="ru-RU" sz="1800" b="1" dirty="0"/>
        </a:p>
      </dgm:t>
    </dgm:pt>
    <dgm:pt modelId="{908FCBBC-97E1-4D68-9A65-FEABC4883EA1}" type="parTrans" cxnId="{0632E3F1-AF9C-49C0-A870-2631785B93E2}">
      <dgm:prSet/>
      <dgm:spPr/>
      <dgm:t>
        <a:bodyPr/>
        <a:lstStyle/>
        <a:p>
          <a:endParaRPr lang="ru-RU"/>
        </a:p>
      </dgm:t>
    </dgm:pt>
    <dgm:pt modelId="{6E108BD3-BD48-4234-9391-427E777024B6}" type="sibTrans" cxnId="{0632E3F1-AF9C-49C0-A870-2631785B93E2}">
      <dgm:prSet/>
      <dgm:spPr/>
      <dgm:t>
        <a:bodyPr/>
        <a:lstStyle/>
        <a:p>
          <a:endParaRPr lang="ru-RU"/>
        </a:p>
      </dgm:t>
    </dgm:pt>
    <dgm:pt modelId="{D2B5ADA0-6EBB-4B2F-B81D-E4854B085774}">
      <dgm:prSet custT="1"/>
      <dgm:spPr>
        <a:solidFill>
          <a:schemeClr val="accent2">
            <a:lumMod val="75000"/>
            <a:alpha val="99000"/>
          </a:schemeClr>
        </a:solidFill>
      </dgm:spPr>
      <dgm:t>
        <a:bodyPr/>
        <a:lstStyle/>
        <a:p>
          <a:r>
            <a:rPr lang="ru-RU" sz="1800" b="1" dirty="0" err="1"/>
            <a:t>Заклади</a:t>
          </a:r>
          <a:r>
            <a:rPr lang="ru-RU" sz="1800" b="1" dirty="0"/>
            <a:t> </a:t>
          </a:r>
          <a:r>
            <a:rPr lang="ru-RU" sz="1800" b="1" dirty="0" err="1"/>
            <a:t>освіти</a:t>
          </a:r>
          <a:endParaRPr lang="ru-RU" sz="1800" b="1" dirty="0"/>
        </a:p>
      </dgm:t>
    </dgm:pt>
    <dgm:pt modelId="{61E955FB-49D1-4B33-B176-6AF723728E10}" type="parTrans" cxnId="{0D83EC38-AAFE-45F1-A661-7591BF6896FD}">
      <dgm:prSet/>
      <dgm:spPr/>
      <dgm:t>
        <a:bodyPr/>
        <a:lstStyle/>
        <a:p>
          <a:endParaRPr lang="ru-RU"/>
        </a:p>
      </dgm:t>
    </dgm:pt>
    <dgm:pt modelId="{3C43FDF1-D7BB-490B-BC80-82292C2B02B7}" type="sibTrans" cxnId="{0D83EC38-AAFE-45F1-A661-7591BF6896FD}">
      <dgm:prSet/>
      <dgm:spPr/>
      <dgm:t>
        <a:bodyPr/>
        <a:lstStyle/>
        <a:p>
          <a:endParaRPr lang="ru-RU"/>
        </a:p>
      </dgm:t>
    </dgm:pt>
    <dgm:pt modelId="{F766C07F-A026-4EAD-BD5A-8099B9155B6E}" type="pres">
      <dgm:prSet presAssocID="{203E6D0A-7B1F-4C18-B2E6-AB843334033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B91FCD1-BCBE-45CC-949F-66FF3C991DE5}" type="pres">
      <dgm:prSet presAssocID="{202BCFCC-75BC-43EB-9DD7-8F63BCA36185}" presName="node" presStyleLbl="node1" presStyleIdx="0" presStyleCnt="5" custScaleY="84995" custLinFactNeighborX="8752" custLinFactNeighborY="-414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0744AF-46DF-4DDC-88FD-C22DEF1B63A5}" type="pres">
      <dgm:prSet presAssocID="{32B66456-C1C1-4AD3-9A05-3E759674537F}" presName="sibTrans" presStyleCnt="0"/>
      <dgm:spPr/>
    </dgm:pt>
    <dgm:pt modelId="{CB7D43DB-F95F-4265-A77F-622DACAA54AC}" type="pres">
      <dgm:prSet presAssocID="{9A9BB99B-0080-424E-9652-7E356C778133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CF7611-965B-4138-AD61-F695A8F685BA}" type="pres">
      <dgm:prSet presAssocID="{517DEBD6-C7B6-4E0E-8C16-92E9FBC7AF1B}" presName="sibTrans" presStyleCnt="0"/>
      <dgm:spPr/>
    </dgm:pt>
    <dgm:pt modelId="{192C84F5-A5DA-43E0-919D-E6A8537A4FBD}" type="pres">
      <dgm:prSet presAssocID="{71A8A4C5-BA3B-4B64-93C6-56C10148049D}" presName="node" presStyleLbl="node1" presStyleIdx="2" presStyleCnt="5" custLinFactNeighborX="11099" custLinFactNeighborY="-176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0E4C1D-BD82-4D53-9BDE-E176E9A3D5B3}" type="pres">
      <dgm:prSet presAssocID="{17AFD5A4-261E-4189-A94C-0CEF4071FAA5}" presName="sibTrans" presStyleCnt="0"/>
      <dgm:spPr/>
    </dgm:pt>
    <dgm:pt modelId="{27016048-5669-46CF-B201-0DD2A7B51E1D}" type="pres">
      <dgm:prSet presAssocID="{908D69F2-FB32-4D0B-A38C-275B537F17C8}" presName="node" presStyleLbl="node1" presStyleIdx="3" presStyleCnt="5" custLinFactNeighborX="412" custLinFactNeighborY="732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D82FB9-ED98-4B79-A2DB-33459AFB75A7}" type="pres">
      <dgm:prSet presAssocID="{6E108BD3-BD48-4234-9391-427E777024B6}" presName="sibTrans" presStyleCnt="0"/>
      <dgm:spPr/>
    </dgm:pt>
    <dgm:pt modelId="{CD0F1FC7-F047-4E2F-809E-C9FF8AE7B906}" type="pres">
      <dgm:prSet presAssocID="{D2B5ADA0-6EBB-4B2F-B81D-E4854B085774}" presName="node" presStyleLbl="node1" presStyleIdx="4" presStyleCnt="5" custLinFactNeighborX="-46344" custLinFactNeighborY="275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10889A-68D0-42F1-AF67-4B20BEBD2466}" type="presOf" srcId="{202BCFCC-75BC-43EB-9DD7-8F63BCA36185}" destId="{EB91FCD1-BCBE-45CC-949F-66FF3C991DE5}" srcOrd="0" destOrd="0" presId="urn:microsoft.com/office/officeart/2005/8/layout/default#1"/>
    <dgm:cxn modelId="{425F97FB-495C-4F1D-B52A-E1279DAAB9AC}" type="presOf" srcId="{9A9BB99B-0080-424E-9652-7E356C778133}" destId="{CB7D43DB-F95F-4265-A77F-622DACAA54AC}" srcOrd="0" destOrd="0" presId="urn:microsoft.com/office/officeart/2005/8/layout/default#1"/>
    <dgm:cxn modelId="{0D83EC38-AAFE-45F1-A661-7591BF6896FD}" srcId="{203E6D0A-7B1F-4C18-B2E6-AB843334033F}" destId="{D2B5ADA0-6EBB-4B2F-B81D-E4854B085774}" srcOrd="4" destOrd="0" parTransId="{61E955FB-49D1-4B33-B176-6AF723728E10}" sibTransId="{3C43FDF1-D7BB-490B-BC80-82292C2B02B7}"/>
    <dgm:cxn modelId="{DEA4BB20-5919-4279-930C-5D673AA6DD3F}" srcId="{203E6D0A-7B1F-4C18-B2E6-AB843334033F}" destId="{9A9BB99B-0080-424E-9652-7E356C778133}" srcOrd="1" destOrd="0" parTransId="{8D0C9A1B-C6B7-48A6-8011-7C6049E2C4E6}" sibTransId="{517DEBD6-C7B6-4E0E-8C16-92E9FBC7AF1B}"/>
    <dgm:cxn modelId="{0632E3F1-AF9C-49C0-A870-2631785B93E2}" srcId="{203E6D0A-7B1F-4C18-B2E6-AB843334033F}" destId="{908D69F2-FB32-4D0B-A38C-275B537F17C8}" srcOrd="3" destOrd="0" parTransId="{908FCBBC-97E1-4D68-9A65-FEABC4883EA1}" sibTransId="{6E108BD3-BD48-4234-9391-427E777024B6}"/>
    <dgm:cxn modelId="{E86049F1-BA2F-4E2F-85D1-F46B1D40F5FB}" srcId="{203E6D0A-7B1F-4C18-B2E6-AB843334033F}" destId="{71A8A4C5-BA3B-4B64-93C6-56C10148049D}" srcOrd="2" destOrd="0" parTransId="{F5FF821E-ECA3-4892-8BD4-2D91ABA7E87C}" sibTransId="{17AFD5A4-261E-4189-A94C-0CEF4071FAA5}"/>
    <dgm:cxn modelId="{8320A810-D93E-42DF-884F-A1A3FE153C1B}" type="presOf" srcId="{D2B5ADA0-6EBB-4B2F-B81D-E4854B085774}" destId="{CD0F1FC7-F047-4E2F-809E-C9FF8AE7B906}" srcOrd="0" destOrd="0" presId="urn:microsoft.com/office/officeart/2005/8/layout/default#1"/>
    <dgm:cxn modelId="{93A8D439-C373-40AA-804B-683317BD18B2}" srcId="{203E6D0A-7B1F-4C18-B2E6-AB843334033F}" destId="{202BCFCC-75BC-43EB-9DD7-8F63BCA36185}" srcOrd="0" destOrd="0" parTransId="{353077E2-A349-479E-9F06-91F4EDD2590F}" sibTransId="{32B66456-C1C1-4AD3-9A05-3E759674537F}"/>
    <dgm:cxn modelId="{2670FC28-B4F4-4A34-850F-6657EF418C83}" type="presOf" srcId="{908D69F2-FB32-4D0B-A38C-275B537F17C8}" destId="{27016048-5669-46CF-B201-0DD2A7B51E1D}" srcOrd="0" destOrd="0" presId="urn:microsoft.com/office/officeart/2005/8/layout/default#1"/>
    <dgm:cxn modelId="{00A5371D-933B-466F-8761-C1C2C90ACB46}" type="presOf" srcId="{203E6D0A-7B1F-4C18-B2E6-AB843334033F}" destId="{F766C07F-A026-4EAD-BD5A-8099B9155B6E}" srcOrd="0" destOrd="0" presId="urn:microsoft.com/office/officeart/2005/8/layout/default#1"/>
    <dgm:cxn modelId="{6B72D4B9-3BDA-4534-BAF1-3149E61F0A47}" type="presOf" srcId="{71A8A4C5-BA3B-4B64-93C6-56C10148049D}" destId="{192C84F5-A5DA-43E0-919D-E6A8537A4FBD}" srcOrd="0" destOrd="0" presId="urn:microsoft.com/office/officeart/2005/8/layout/default#1"/>
    <dgm:cxn modelId="{335F0E25-E00E-4AB1-976F-3E35F10299B6}" type="presParOf" srcId="{F766C07F-A026-4EAD-BD5A-8099B9155B6E}" destId="{EB91FCD1-BCBE-45CC-949F-66FF3C991DE5}" srcOrd="0" destOrd="0" presId="urn:microsoft.com/office/officeart/2005/8/layout/default#1"/>
    <dgm:cxn modelId="{CEC28F4B-1B9D-4073-A6C6-702B2F768B7A}" type="presParOf" srcId="{F766C07F-A026-4EAD-BD5A-8099B9155B6E}" destId="{5F0744AF-46DF-4DDC-88FD-C22DEF1B63A5}" srcOrd="1" destOrd="0" presId="urn:microsoft.com/office/officeart/2005/8/layout/default#1"/>
    <dgm:cxn modelId="{E10F40FB-2482-439A-AFFE-4A2549770459}" type="presParOf" srcId="{F766C07F-A026-4EAD-BD5A-8099B9155B6E}" destId="{CB7D43DB-F95F-4265-A77F-622DACAA54AC}" srcOrd="2" destOrd="0" presId="urn:microsoft.com/office/officeart/2005/8/layout/default#1"/>
    <dgm:cxn modelId="{355A8371-2AD4-4382-95EB-82FC36781DE3}" type="presParOf" srcId="{F766C07F-A026-4EAD-BD5A-8099B9155B6E}" destId="{2DCF7611-965B-4138-AD61-F695A8F685BA}" srcOrd="3" destOrd="0" presId="urn:microsoft.com/office/officeart/2005/8/layout/default#1"/>
    <dgm:cxn modelId="{B7E147BF-2878-4F0A-A5C7-80F712417D73}" type="presParOf" srcId="{F766C07F-A026-4EAD-BD5A-8099B9155B6E}" destId="{192C84F5-A5DA-43E0-919D-E6A8537A4FBD}" srcOrd="4" destOrd="0" presId="urn:microsoft.com/office/officeart/2005/8/layout/default#1"/>
    <dgm:cxn modelId="{FBD278E1-DC7D-4EAF-9B4F-23C546EF9F37}" type="presParOf" srcId="{F766C07F-A026-4EAD-BD5A-8099B9155B6E}" destId="{130E4C1D-BD82-4D53-9BDE-E176E9A3D5B3}" srcOrd="5" destOrd="0" presId="urn:microsoft.com/office/officeart/2005/8/layout/default#1"/>
    <dgm:cxn modelId="{F2B53924-8498-4D72-AAED-0D2C3C873131}" type="presParOf" srcId="{F766C07F-A026-4EAD-BD5A-8099B9155B6E}" destId="{27016048-5669-46CF-B201-0DD2A7B51E1D}" srcOrd="6" destOrd="0" presId="urn:microsoft.com/office/officeart/2005/8/layout/default#1"/>
    <dgm:cxn modelId="{F1B03169-14C8-495D-8468-83EA3F6CD410}" type="presParOf" srcId="{F766C07F-A026-4EAD-BD5A-8099B9155B6E}" destId="{B3D82FB9-ED98-4B79-A2DB-33459AFB75A7}" srcOrd="7" destOrd="0" presId="urn:microsoft.com/office/officeart/2005/8/layout/default#1"/>
    <dgm:cxn modelId="{03214CF4-6F0F-406B-A2D1-6CA527AC60EC}" type="presParOf" srcId="{F766C07F-A026-4EAD-BD5A-8099B9155B6E}" destId="{CD0F1FC7-F047-4E2F-809E-C9FF8AE7B906}" srcOrd="8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03E6D0A-7B1F-4C18-B2E6-AB843334033F}" type="doc">
      <dgm:prSet loTypeId="urn:microsoft.com/office/officeart/2005/8/layout/default#1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202BCFCC-75BC-43EB-9DD7-8F63BCA36185}">
      <dgm:prSet/>
      <dgm:spPr>
        <a:solidFill>
          <a:schemeClr val="accent2">
            <a:shade val="80000"/>
            <a:hueOff val="0"/>
            <a:satOff val="0"/>
            <a:lumOff val="0"/>
            <a:alpha val="98000"/>
          </a:schemeClr>
        </a:solidFill>
      </dgm:spPr>
      <dgm:t>
        <a:bodyPr/>
        <a:lstStyle/>
        <a:p>
          <a:pPr rtl="0"/>
          <a:r>
            <a:rPr lang="uk-UA" b="1" dirty="0"/>
            <a:t>Місто в історії культури</a:t>
          </a:r>
          <a:endParaRPr lang="ru-RU" b="1" dirty="0"/>
        </a:p>
      </dgm:t>
    </dgm:pt>
    <dgm:pt modelId="{353077E2-A349-479E-9F06-91F4EDD2590F}" type="parTrans" cxnId="{93A8D439-C373-40AA-804B-683317BD18B2}">
      <dgm:prSet/>
      <dgm:spPr/>
      <dgm:t>
        <a:bodyPr/>
        <a:lstStyle/>
        <a:p>
          <a:endParaRPr lang="ru-RU"/>
        </a:p>
      </dgm:t>
    </dgm:pt>
    <dgm:pt modelId="{32B66456-C1C1-4AD3-9A05-3E759674537F}" type="sibTrans" cxnId="{93A8D439-C373-40AA-804B-683317BD18B2}">
      <dgm:prSet/>
      <dgm:spPr/>
      <dgm:t>
        <a:bodyPr/>
        <a:lstStyle/>
        <a:p>
          <a:endParaRPr lang="ru-RU"/>
        </a:p>
      </dgm:t>
    </dgm:pt>
    <dgm:pt modelId="{9A9BB99B-0080-424E-9652-7E356C778133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pPr rtl="0"/>
          <a:r>
            <a:rPr lang="uk-UA" b="1" dirty="0"/>
            <a:t>Культура містобудування</a:t>
          </a:r>
          <a:endParaRPr lang="ru-RU" b="1" dirty="0"/>
        </a:p>
      </dgm:t>
    </dgm:pt>
    <dgm:pt modelId="{8D0C9A1B-C6B7-48A6-8011-7C6049E2C4E6}" type="parTrans" cxnId="{DEA4BB20-5919-4279-930C-5D673AA6DD3F}">
      <dgm:prSet/>
      <dgm:spPr/>
      <dgm:t>
        <a:bodyPr/>
        <a:lstStyle/>
        <a:p>
          <a:endParaRPr lang="ru-RU"/>
        </a:p>
      </dgm:t>
    </dgm:pt>
    <dgm:pt modelId="{517DEBD6-C7B6-4E0E-8C16-92E9FBC7AF1B}" type="sibTrans" cxnId="{DEA4BB20-5919-4279-930C-5D673AA6DD3F}">
      <dgm:prSet/>
      <dgm:spPr/>
      <dgm:t>
        <a:bodyPr/>
        <a:lstStyle/>
        <a:p>
          <a:endParaRPr lang="ru-RU"/>
        </a:p>
      </dgm:t>
    </dgm:pt>
    <dgm:pt modelId="{71A8A4C5-BA3B-4B64-93C6-56C10148049D}">
      <dgm:prSet/>
      <dgm:spPr>
        <a:solidFill>
          <a:schemeClr val="accent2">
            <a:lumMod val="75000"/>
            <a:alpha val="94000"/>
          </a:schemeClr>
        </a:solidFill>
      </dgm:spPr>
      <dgm:t>
        <a:bodyPr/>
        <a:lstStyle/>
        <a:p>
          <a:pPr rtl="0"/>
          <a:r>
            <a:rPr lang="uk-UA" b="1" dirty="0" err="1"/>
            <a:t>Ревіталізація</a:t>
          </a:r>
          <a:r>
            <a:rPr lang="uk-UA" b="1" dirty="0"/>
            <a:t> міського простору</a:t>
          </a:r>
          <a:endParaRPr lang="ru-RU" b="1" dirty="0"/>
        </a:p>
      </dgm:t>
    </dgm:pt>
    <dgm:pt modelId="{F5FF821E-ECA3-4892-8BD4-2D91ABA7E87C}" type="parTrans" cxnId="{E86049F1-BA2F-4E2F-85D1-F46B1D40F5FB}">
      <dgm:prSet/>
      <dgm:spPr/>
      <dgm:t>
        <a:bodyPr/>
        <a:lstStyle/>
        <a:p>
          <a:endParaRPr lang="ru-RU"/>
        </a:p>
      </dgm:t>
    </dgm:pt>
    <dgm:pt modelId="{17AFD5A4-261E-4189-A94C-0CEF4071FAA5}" type="sibTrans" cxnId="{E86049F1-BA2F-4E2F-85D1-F46B1D40F5FB}">
      <dgm:prSet/>
      <dgm:spPr/>
      <dgm:t>
        <a:bodyPr/>
        <a:lstStyle/>
        <a:p>
          <a:endParaRPr lang="ru-RU"/>
        </a:p>
      </dgm:t>
    </dgm:pt>
    <dgm:pt modelId="{908D69F2-FB32-4D0B-A38C-275B537F17C8}">
      <dgm:prSet/>
      <dgm:spPr>
        <a:solidFill>
          <a:schemeClr val="accent2">
            <a:lumMod val="75000"/>
            <a:alpha val="97000"/>
          </a:schemeClr>
        </a:solidFill>
      </dgm:spPr>
      <dgm:t>
        <a:bodyPr/>
        <a:lstStyle/>
        <a:p>
          <a:pPr rtl="0"/>
          <a:r>
            <a:rPr lang="uk-UA" b="1" dirty="0"/>
            <a:t>Антропологія міста</a:t>
          </a:r>
          <a:endParaRPr lang="ru-RU" b="1" dirty="0"/>
        </a:p>
      </dgm:t>
    </dgm:pt>
    <dgm:pt modelId="{908FCBBC-97E1-4D68-9A65-FEABC4883EA1}" type="parTrans" cxnId="{0632E3F1-AF9C-49C0-A870-2631785B93E2}">
      <dgm:prSet/>
      <dgm:spPr/>
      <dgm:t>
        <a:bodyPr/>
        <a:lstStyle/>
        <a:p>
          <a:endParaRPr lang="ru-RU"/>
        </a:p>
      </dgm:t>
    </dgm:pt>
    <dgm:pt modelId="{6E108BD3-BD48-4234-9391-427E777024B6}" type="sibTrans" cxnId="{0632E3F1-AF9C-49C0-A870-2631785B93E2}">
      <dgm:prSet/>
      <dgm:spPr/>
      <dgm:t>
        <a:bodyPr/>
        <a:lstStyle/>
        <a:p>
          <a:endParaRPr lang="ru-RU"/>
        </a:p>
      </dgm:t>
    </dgm:pt>
    <dgm:pt modelId="{7826D189-BF7A-4261-96CC-52B44F04F0E0}">
      <dgm:prSet/>
      <dgm:spPr>
        <a:solidFill>
          <a:schemeClr val="accent2">
            <a:lumMod val="75000"/>
            <a:alpha val="97000"/>
          </a:schemeClr>
        </a:solidFill>
      </dgm:spPr>
      <dgm:t>
        <a:bodyPr/>
        <a:lstStyle/>
        <a:p>
          <a:pPr rtl="0"/>
          <a:r>
            <a:rPr lang="uk-UA" dirty="0" err="1"/>
            <a:t>Менеджемент</a:t>
          </a:r>
          <a:r>
            <a:rPr lang="uk-UA" dirty="0"/>
            <a:t> проектів в міському просторі</a:t>
          </a:r>
          <a:endParaRPr lang="ru-RU" b="1" dirty="0"/>
        </a:p>
      </dgm:t>
    </dgm:pt>
    <dgm:pt modelId="{F2384A51-5FF1-46B5-A155-118E6E1D442A}" type="parTrans" cxnId="{BE692AC6-488C-4AA4-8CB2-C5BFF30258F3}">
      <dgm:prSet/>
      <dgm:spPr/>
      <dgm:t>
        <a:bodyPr/>
        <a:lstStyle/>
        <a:p>
          <a:endParaRPr lang="uk-UA"/>
        </a:p>
      </dgm:t>
    </dgm:pt>
    <dgm:pt modelId="{BE280F2E-C910-4A41-84CA-21BD290E7048}" type="sibTrans" cxnId="{BE692AC6-488C-4AA4-8CB2-C5BFF30258F3}">
      <dgm:prSet/>
      <dgm:spPr/>
      <dgm:t>
        <a:bodyPr/>
        <a:lstStyle/>
        <a:p>
          <a:endParaRPr lang="uk-UA"/>
        </a:p>
      </dgm:t>
    </dgm:pt>
    <dgm:pt modelId="{F766C07F-A026-4EAD-BD5A-8099B9155B6E}" type="pres">
      <dgm:prSet presAssocID="{203E6D0A-7B1F-4C18-B2E6-AB843334033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B91FCD1-BCBE-45CC-949F-66FF3C991DE5}" type="pres">
      <dgm:prSet presAssocID="{202BCFCC-75BC-43EB-9DD7-8F63BCA36185}" presName="node" presStyleLbl="node1" presStyleIdx="0" presStyleCnt="5" custScaleY="84995" custLinFactY="-7719" custLinFactNeighborX="11943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0744AF-46DF-4DDC-88FD-C22DEF1B63A5}" type="pres">
      <dgm:prSet presAssocID="{32B66456-C1C1-4AD3-9A05-3E759674537F}" presName="sibTrans" presStyleCnt="0"/>
      <dgm:spPr/>
    </dgm:pt>
    <dgm:pt modelId="{CB7D43DB-F95F-4265-A77F-622DACAA54AC}" type="pres">
      <dgm:prSet presAssocID="{9A9BB99B-0080-424E-9652-7E356C778133}" presName="node" presStyleLbl="node1" presStyleIdx="1" presStyleCnt="5" custLinFactNeighborX="-1737" custLinFactNeighborY="133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CF7611-965B-4138-AD61-F695A8F685BA}" type="pres">
      <dgm:prSet presAssocID="{517DEBD6-C7B6-4E0E-8C16-92E9FBC7AF1B}" presName="sibTrans" presStyleCnt="0"/>
      <dgm:spPr/>
    </dgm:pt>
    <dgm:pt modelId="{192C84F5-A5DA-43E0-919D-E6A8537A4FBD}" type="pres">
      <dgm:prSet presAssocID="{71A8A4C5-BA3B-4B64-93C6-56C10148049D}" presName="node" presStyleLbl="node1" presStyleIdx="2" presStyleCnt="5" custLinFactNeighborX="12645" custLinFactNeighborY="-163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0E4C1D-BD82-4D53-9BDE-E176E9A3D5B3}" type="pres">
      <dgm:prSet presAssocID="{17AFD5A4-261E-4189-A94C-0CEF4071FAA5}" presName="sibTrans" presStyleCnt="0"/>
      <dgm:spPr/>
    </dgm:pt>
    <dgm:pt modelId="{27016048-5669-46CF-B201-0DD2A7B51E1D}" type="pres">
      <dgm:prSet presAssocID="{908D69F2-FB32-4D0B-A38C-275B537F17C8}" presName="node" presStyleLbl="node1" presStyleIdx="3" presStyleCnt="5" custLinFactNeighborX="-867" custLinFactNeighborY="684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9CDFE8-7BB0-4EC5-93CC-BDA7FE0B04C4}" type="pres">
      <dgm:prSet presAssocID="{6E108BD3-BD48-4234-9391-427E777024B6}" presName="sibTrans" presStyleCnt="0"/>
      <dgm:spPr/>
    </dgm:pt>
    <dgm:pt modelId="{1CD38484-D57B-4AFC-869C-1151751E35D6}" type="pres">
      <dgm:prSet presAssocID="{7826D189-BF7A-4261-96CC-52B44F04F0E0}" presName="node" presStyleLbl="node1" presStyleIdx="4" presStyleCnt="5" custLinFactNeighborX="-42412" custLinFactNeighborY="237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EA4BB20-5919-4279-930C-5D673AA6DD3F}" srcId="{203E6D0A-7B1F-4C18-B2E6-AB843334033F}" destId="{9A9BB99B-0080-424E-9652-7E356C778133}" srcOrd="1" destOrd="0" parTransId="{8D0C9A1B-C6B7-48A6-8011-7C6049E2C4E6}" sibTransId="{517DEBD6-C7B6-4E0E-8C16-92E9FBC7AF1B}"/>
    <dgm:cxn modelId="{BE692AC6-488C-4AA4-8CB2-C5BFF30258F3}" srcId="{203E6D0A-7B1F-4C18-B2E6-AB843334033F}" destId="{7826D189-BF7A-4261-96CC-52B44F04F0E0}" srcOrd="4" destOrd="0" parTransId="{F2384A51-5FF1-46B5-A155-118E6E1D442A}" sibTransId="{BE280F2E-C910-4A41-84CA-21BD290E7048}"/>
    <dgm:cxn modelId="{60A5E288-7CDC-4EFD-9926-1C59393E62D8}" type="presOf" srcId="{908D69F2-FB32-4D0B-A38C-275B537F17C8}" destId="{27016048-5669-46CF-B201-0DD2A7B51E1D}" srcOrd="0" destOrd="0" presId="urn:microsoft.com/office/officeart/2005/8/layout/default#1"/>
    <dgm:cxn modelId="{E09070C8-5967-48C9-BF05-44755DAC860B}" type="presOf" srcId="{9A9BB99B-0080-424E-9652-7E356C778133}" destId="{CB7D43DB-F95F-4265-A77F-622DACAA54AC}" srcOrd="0" destOrd="0" presId="urn:microsoft.com/office/officeart/2005/8/layout/default#1"/>
    <dgm:cxn modelId="{44AC1A64-D201-4669-ABD9-C4728C1F1ED4}" type="presOf" srcId="{203E6D0A-7B1F-4C18-B2E6-AB843334033F}" destId="{F766C07F-A026-4EAD-BD5A-8099B9155B6E}" srcOrd="0" destOrd="0" presId="urn:microsoft.com/office/officeart/2005/8/layout/default#1"/>
    <dgm:cxn modelId="{0632E3F1-AF9C-49C0-A870-2631785B93E2}" srcId="{203E6D0A-7B1F-4C18-B2E6-AB843334033F}" destId="{908D69F2-FB32-4D0B-A38C-275B537F17C8}" srcOrd="3" destOrd="0" parTransId="{908FCBBC-97E1-4D68-9A65-FEABC4883EA1}" sibTransId="{6E108BD3-BD48-4234-9391-427E777024B6}"/>
    <dgm:cxn modelId="{1D49FFB1-ADB5-45DB-8EC9-C6426BCB7776}" type="presOf" srcId="{202BCFCC-75BC-43EB-9DD7-8F63BCA36185}" destId="{EB91FCD1-BCBE-45CC-949F-66FF3C991DE5}" srcOrd="0" destOrd="0" presId="urn:microsoft.com/office/officeart/2005/8/layout/default#1"/>
    <dgm:cxn modelId="{2F593A7D-D67F-4A02-BE0E-44A03563190D}" type="presOf" srcId="{71A8A4C5-BA3B-4B64-93C6-56C10148049D}" destId="{192C84F5-A5DA-43E0-919D-E6A8537A4FBD}" srcOrd="0" destOrd="0" presId="urn:microsoft.com/office/officeart/2005/8/layout/default#1"/>
    <dgm:cxn modelId="{93A8D439-C373-40AA-804B-683317BD18B2}" srcId="{203E6D0A-7B1F-4C18-B2E6-AB843334033F}" destId="{202BCFCC-75BC-43EB-9DD7-8F63BCA36185}" srcOrd="0" destOrd="0" parTransId="{353077E2-A349-479E-9F06-91F4EDD2590F}" sibTransId="{32B66456-C1C1-4AD3-9A05-3E759674537F}"/>
    <dgm:cxn modelId="{11164F99-7806-47C1-9908-4E21EC130F1C}" type="presOf" srcId="{7826D189-BF7A-4261-96CC-52B44F04F0E0}" destId="{1CD38484-D57B-4AFC-869C-1151751E35D6}" srcOrd="0" destOrd="0" presId="urn:microsoft.com/office/officeart/2005/8/layout/default#1"/>
    <dgm:cxn modelId="{E86049F1-BA2F-4E2F-85D1-F46B1D40F5FB}" srcId="{203E6D0A-7B1F-4C18-B2E6-AB843334033F}" destId="{71A8A4C5-BA3B-4B64-93C6-56C10148049D}" srcOrd="2" destOrd="0" parTransId="{F5FF821E-ECA3-4892-8BD4-2D91ABA7E87C}" sibTransId="{17AFD5A4-261E-4189-A94C-0CEF4071FAA5}"/>
    <dgm:cxn modelId="{9EA307F7-222A-4211-BE35-6C8D5CFAFB18}" type="presParOf" srcId="{F766C07F-A026-4EAD-BD5A-8099B9155B6E}" destId="{EB91FCD1-BCBE-45CC-949F-66FF3C991DE5}" srcOrd="0" destOrd="0" presId="urn:microsoft.com/office/officeart/2005/8/layout/default#1"/>
    <dgm:cxn modelId="{A916F6C9-F044-4743-A7EB-E48520B0431A}" type="presParOf" srcId="{F766C07F-A026-4EAD-BD5A-8099B9155B6E}" destId="{5F0744AF-46DF-4DDC-88FD-C22DEF1B63A5}" srcOrd="1" destOrd="0" presId="urn:microsoft.com/office/officeart/2005/8/layout/default#1"/>
    <dgm:cxn modelId="{C166961B-886D-4A56-AAA6-555F355619A7}" type="presParOf" srcId="{F766C07F-A026-4EAD-BD5A-8099B9155B6E}" destId="{CB7D43DB-F95F-4265-A77F-622DACAA54AC}" srcOrd="2" destOrd="0" presId="urn:microsoft.com/office/officeart/2005/8/layout/default#1"/>
    <dgm:cxn modelId="{8404831B-81B9-41B9-8AAB-55CE85D4067B}" type="presParOf" srcId="{F766C07F-A026-4EAD-BD5A-8099B9155B6E}" destId="{2DCF7611-965B-4138-AD61-F695A8F685BA}" srcOrd="3" destOrd="0" presId="urn:microsoft.com/office/officeart/2005/8/layout/default#1"/>
    <dgm:cxn modelId="{1FEB2D6C-2C59-484C-AB36-06FCEF66A44D}" type="presParOf" srcId="{F766C07F-A026-4EAD-BD5A-8099B9155B6E}" destId="{192C84F5-A5DA-43E0-919D-E6A8537A4FBD}" srcOrd="4" destOrd="0" presId="urn:microsoft.com/office/officeart/2005/8/layout/default#1"/>
    <dgm:cxn modelId="{9B2DE634-EABF-4321-8FCB-0DD97B9C69C1}" type="presParOf" srcId="{F766C07F-A026-4EAD-BD5A-8099B9155B6E}" destId="{130E4C1D-BD82-4D53-9BDE-E176E9A3D5B3}" srcOrd="5" destOrd="0" presId="urn:microsoft.com/office/officeart/2005/8/layout/default#1"/>
    <dgm:cxn modelId="{B7D3E809-0490-4876-AE9C-308789B86038}" type="presParOf" srcId="{F766C07F-A026-4EAD-BD5A-8099B9155B6E}" destId="{27016048-5669-46CF-B201-0DD2A7B51E1D}" srcOrd="6" destOrd="0" presId="urn:microsoft.com/office/officeart/2005/8/layout/default#1"/>
    <dgm:cxn modelId="{238FED90-7EB8-4A84-BF2E-2A1D8A2681E2}" type="presParOf" srcId="{F766C07F-A026-4EAD-BD5A-8099B9155B6E}" destId="{0E9CDFE8-7BB0-4EC5-93CC-BDA7FE0B04C4}" srcOrd="7" destOrd="0" presId="urn:microsoft.com/office/officeart/2005/8/layout/default#1"/>
    <dgm:cxn modelId="{4E288747-B918-4B12-9BA9-463932532369}" type="presParOf" srcId="{F766C07F-A026-4EAD-BD5A-8099B9155B6E}" destId="{1CD38484-D57B-4AFC-869C-1151751E35D6}" srcOrd="8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17D94B2-0546-438A-83F4-2D446E176D72}" type="doc">
      <dgm:prSet loTypeId="urn:microsoft.com/office/officeart/2005/8/layout/default#2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3B50FD94-6DA8-4014-9597-3094343AAA41}">
      <dgm:prSet custT="1"/>
      <dgm:spPr>
        <a:solidFill>
          <a:schemeClr val="accent2"/>
        </a:solidFill>
      </dgm:spPr>
      <dgm:t>
        <a:bodyPr/>
        <a:lstStyle/>
        <a:p>
          <a:pPr rtl="0"/>
          <a:r>
            <a:rPr lang="uk-UA" sz="1800" b="1" dirty="0"/>
            <a:t>Муніципальне право </a:t>
          </a:r>
          <a:r>
            <a:rPr lang="uk-UA" sz="1800" dirty="0"/>
            <a:t>/ </a:t>
          </a:r>
          <a:r>
            <a:rPr lang="uk-UA" sz="1800" b="1" noProof="0" dirty="0"/>
            <a:t>Міська ідентичність</a:t>
          </a:r>
        </a:p>
      </dgm:t>
    </dgm:pt>
    <dgm:pt modelId="{CB7F4433-A1B0-4B68-9F11-7A112A18BBE2}" type="parTrans" cxnId="{AAABB69B-2F67-40A3-9CA8-33F8866C9DC0}">
      <dgm:prSet/>
      <dgm:spPr/>
      <dgm:t>
        <a:bodyPr/>
        <a:lstStyle/>
        <a:p>
          <a:endParaRPr lang="ru-RU"/>
        </a:p>
      </dgm:t>
    </dgm:pt>
    <dgm:pt modelId="{5637495A-3D27-4D73-9A65-3CADCC138721}" type="sibTrans" cxnId="{AAABB69B-2F67-40A3-9CA8-33F8866C9DC0}">
      <dgm:prSet/>
      <dgm:spPr/>
      <dgm:t>
        <a:bodyPr/>
        <a:lstStyle/>
        <a:p>
          <a:endParaRPr lang="ru-RU"/>
        </a:p>
      </dgm:t>
    </dgm:pt>
    <dgm:pt modelId="{E6D7D9FA-473E-43E4-8DF9-1A80476398FA}">
      <dgm:prSet custT="1"/>
      <dgm:spPr>
        <a:solidFill>
          <a:schemeClr val="accent2">
            <a:alpha val="99000"/>
          </a:schemeClr>
        </a:solidFill>
      </dgm:spPr>
      <dgm:t>
        <a:bodyPr/>
        <a:lstStyle/>
        <a:p>
          <a:pPr rtl="0"/>
          <a:r>
            <a:rPr lang="uk-UA" sz="1800" b="1" noProof="0" dirty="0"/>
            <a:t>Політичні кампанії і робота з виборцями / </a:t>
          </a:r>
          <a:r>
            <a:rPr lang="uk-UA" sz="1800" b="1" dirty="0"/>
            <a:t>Раси, класи, етноси в містах</a:t>
          </a:r>
          <a:endParaRPr lang="uk-UA" sz="1800" b="1" noProof="0" dirty="0"/>
        </a:p>
      </dgm:t>
    </dgm:pt>
    <dgm:pt modelId="{6BBB2E08-39B0-47AE-9C8C-6883F20D8685}" type="parTrans" cxnId="{B4103E90-DF35-42E0-9300-2D7E053ED633}">
      <dgm:prSet/>
      <dgm:spPr/>
      <dgm:t>
        <a:bodyPr/>
        <a:lstStyle/>
        <a:p>
          <a:endParaRPr lang="ru-RU"/>
        </a:p>
      </dgm:t>
    </dgm:pt>
    <dgm:pt modelId="{8BDD8B74-7B02-4014-A796-A744BB35E9AD}" type="sibTrans" cxnId="{B4103E90-DF35-42E0-9300-2D7E053ED633}">
      <dgm:prSet/>
      <dgm:spPr/>
      <dgm:t>
        <a:bodyPr/>
        <a:lstStyle/>
        <a:p>
          <a:endParaRPr lang="ru-RU"/>
        </a:p>
      </dgm:t>
    </dgm:pt>
    <dgm:pt modelId="{A6EB9801-A0B2-42D7-BB02-98400C4EE21E}">
      <dgm:prSet custT="1"/>
      <dgm:spPr>
        <a:solidFill>
          <a:schemeClr val="accent2">
            <a:alpha val="99000"/>
          </a:schemeClr>
        </a:solidFill>
      </dgm:spPr>
      <dgm:t>
        <a:bodyPr/>
        <a:lstStyle/>
        <a:p>
          <a:pPr rtl="0"/>
          <a:r>
            <a:rPr lang="uk-UA" sz="1800" b="1" dirty="0"/>
            <a:t>Соціолінгвістика. Мова міста </a:t>
          </a:r>
          <a:r>
            <a:rPr lang="uk-UA" sz="1800" dirty="0"/>
            <a:t>/ </a:t>
          </a:r>
          <a:r>
            <a:rPr lang="uk-UA" sz="1800" b="1" noProof="0" dirty="0"/>
            <a:t>Повсякденне життя міського населення</a:t>
          </a:r>
        </a:p>
      </dgm:t>
    </dgm:pt>
    <dgm:pt modelId="{D07E0C14-8963-484E-B608-B9207C350A56}" type="parTrans" cxnId="{F885F884-D6B9-4337-B63F-37F73CCF1AE3}">
      <dgm:prSet/>
      <dgm:spPr/>
      <dgm:t>
        <a:bodyPr/>
        <a:lstStyle/>
        <a:p>
          <a:endParaRPr lang="ru-RU"/>
        </a:p>
      </dgm:t>
    </dgm:pt>
    <dgm:pt modelId="{D8D458CE-8071-4E86-97D4-3D791B0D4D23}" type="sibTrans" cxnId="{F885F884-D6B9-4337-B63F-37F73CCF1AE3}">
      <dgm:prSet/>
      <dgm:spPr/>
      <dgm:t>
        <a:bodyPr/>
        <a:lstStyle/>
        <a:p>
          <a:endParaRPr lang="ru-RU"/>
        </a:p>
      </dgm:t>
    </dgm:pt>
    <dgm:pt modelId="{F51A2B3C-47EF-4CCE-8087-DCFC83A0F4F2}">
      <dgm:prSet custT="1"/>
      <dgm:spPr>
        <a:solidFill>
          <a:schemeClr val="accent2"/>
        </a:solidFill>
      </dgm:spPr>
      <dgm:t>
        <a:bodyPr/>
        <a:lstStyle/>
        <a:p>
          <a:pPr rtl="0"/>
          <a:r>
            <a:rPr lang="uk-UA" sz="1800" b="1" dirty="0"/>
            <a:t>Музеєзнавство</a:t>
          </a:r>
          <a:r>
            <a:rPr lang="uk-UA" sz="1800" b="1" noProof="0" dirty="0"/>
            <a:t>/ Образи міста у мистецтві</a:t>
          </a:r>
        </a:p>
      </dgm:t>
    </dgm:pt>
    <dgm:pt modelId="{EE12ADDE-B4E4-46B6-83AA-5E698134E06A}" type="parTrans" cxnId="{9907882D-E06F-4328-AC1E-45977D84F17D}">
      <dgm:prSet/>
      <dgm:spPr/>
      <dgm:t>
        <a:bodyPr/>
        <a:lstStyle/>
        <a:p>
          <a:endParaRPr lang="ru-RU"/>
        </a:p>
      </dgm:t>
    </dgm:pt>
    <dgm:pt modelId="{E7CCF344-5E0B-496F-B8F2-D9A289F84FAA}" type="sibTrans" cxnId="{9907882D-E06F-4328-AC1E-45977D84F17D}">
      <dgm:prSet/>
      <dgm:spPr/>
      <dgm:t>
        <a:bodyPr/>
        <a:lstStyle/>
        <a:p>
          <a:endParaRPr lang="ru-RU"/>
        </a:p>
      </dgm:t>
    </dgm:pt>
    <dgm:pt modelId="{A63861E5-0941-470A-8E5B-D1CADE0F4E4E}">
      <dgm:prSet custT="1"/>
      <dgm:spPr>
        <a:solidFill>
          <a:schemeClr val="accent2"/>
        </a:solidFill>
      </dgm:spPr>
      <dgm:t>
        <a:bodyPr/>
        <a:lstStyle/>
        <a:p>
          <a:pPr rtl="0"/>
          <a:r>
            <a:rPr lang="uk-UA" sz="1800" b="1" noProof="0" dirty="0" err="1"/>
            <a:t>Грантрайтинг</a:t>
          </a:r>
          <a:r>
            <a:rPr lang="uk-UA" sz="1800" b="1" noProof="0" dirty="0"/>
            <a:t> в міській сфері / Волонтерська діяльність: особливості великих і малих міст  </a:t>
          </a:r>
        </a:p>
      </dgm:t>
    </dgm:pt>
    <dgm:pt modelId="{440CC988-B96A-4055-BEE6-0F85C3E79B3E}" type="parTrans" cxnId="{0E86527E-011B-4BE4-BD44-EAF2D3EAE574}">
      <dgm:prSet/>
      <dgm:spPr/>
      <dgm:t>
        <a:bodyPr/>
        <a:lstStyle/>
        <a:p>
          <a:endParaRPr lang="ru-RU"/>
        </a:p>
      </dgm:t>
    </dgm:pt>
    <dgm:pt modelId="{895ED2F5-2C86-43D4-B767-5C678A8E8F1D}" type="sibTrans" cxnId="{0E86527E-011B-4BE4-BD44-EAF2D3EAE574}">
      <dgm:prSet/>
      <dgm:spPr/>
      <dgm:t>
        <a:bodyPr/>
        <a:lstStyle/>
        <a:p>
          <a:endParaRPr lang="ru-RU"/>
        </a:p>
      </dgm:t>
    </dgm:pt>
    <dgm:pt modelId="{0947AC92-0198-42CF-B356-290A19158E16}" type="pres">
      <dgm:prSet presAssocID="{417D94B2-0546-438A-83F4-2D446E176D7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8B2112-1B76-4952-85C9-CB8B399BB73D}" type="pres">
      <dgm:prSet presAssocID="{3B50FD94-6DA8-4014-9597-3094343AAA41}" presName="node" presStyleLbl="node1" presStyleIdx="0" presStyleCnt="5" custLinFactX="37129" custLinFactNeighborX="100000" custLinFactNeighborY="997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D8DE79-8EB9-47F3-8FFE-57B31BA9208E}" type="pres">
      <dgm:prSet presAssocID="{5637495A-3D27-4D73-9A65-3CADCC138721}" presName="sibTrans" presStyleCnt="0"/>
      <dgm:spPr/>
    </dgm:pt>
    <dgm:pt modelId="{853926D0-B586-4D5B-9609-4C266E1D81AF}" type="pres">
      <dgm:prSet presAssocID="{E6D7D9FA-473E-43E4-8DF9-1A80476398FA}" presName="node" presStyleLbl="node1" presStyleIdx="1" presStyleCnt="5" custScaleY="88560" custLinFactNeighborX="30981" custLinFactNeighborY="-59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C864BC-561C-448D-8B05-F546ACFF66F0}" type="pres">
      <dgm:prSet presAssocID="{8BDD8B74-7B02-4014-A796-A744BB35E9AD}" presName="sibTrans" presStyleCnt="0"/>
      <dgm:spPr/>
    </dgm:pt>
    <dgm:pt modelId="{13C1FCAD-3E8C-4610-A55D-463A2E6CC2C7}" type="pres">
      <dgm:prSet presAssocID="{A6EB9801-A0B2-42D7-BB02-98400C4EE21E}" presName="node" presStyleLbl="node1" presStyleIdx="2" presStyleCnt="5" custScaleX="98654" custScaleY="70906" custLinFactY="-31341" custLinFactNeighborX="35340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BAF008-4126-49A5-9C38-891F59AFB166}" type="pres">
      <dgm:prSet presAssocID="{D8D458CE-8071-4E86-97D4-3D791B0D4D23}" presName="sibTrans" presStyleCnt="0"/>
      <dgm:spPr/>
    </dgm:pt>
    <dgm:pt modelId="{1B02909A-772D-494B-8CFB-4F959C4658F2}" type="pres">
      <dgm:prSet presAssocID="{F51A2B3C-47EF-4CCE-8087-DCFC83A0F4F2}" presName="node" presStyleLbl="node1" presStyleIdx="3" presStyleCnt="5" custLinFactNeighborX="29630" custLinFactNeighborY="988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C03096-6FF7-4428-A8CF-A9D46547E644}" type="pres">
      <dgm:prSet presAssocID="{E7CCF344-5E0B-496F-B8F2-D9A289F84FAA}" presName="sibTrans" presStyleCnt="0"/>
      <dgm:spPr/>
    </dgm:pt>
    <dgm:pt modelId="{767C9883-DDC9-4795-9BCD-0371609CCD4E}" type="pres">
      <dgm:prSet presAssocID="{A63861E5-0941-470A-8E5B-D1CADE0F4E4E}" presName="node" presStyleLbl="node1" presStyleIdx="4" presStyleCnt="5" custScaleY="82248" custLinFactNeighborX="-23308" custLinFactNeighborY="-19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CF61FFB-7EE2-47A2-832D-3FBB0DA62C0A}" type="presOf" srcId="{3B50FD94-6DA8-4014-9597-3094343AAA41}" destId="{5E8B2112-1B76-4952-85C9-CB8B399BB73D}" srcOrd="0" destOrd="0" presId="urn:microsoft.com/office/officeart/2005/8/layout/default#2"/>
    <dgm:cxn modelId="{21B0D8AA-C290-4CC6-BBD8-6696A44BF28B}" type="presOf" srcId="{A6EB9801-A0B2-42D7-BB02-98400C4EE21E}" destId="{13C1FCAD-3E8C-4610-A55D-463A2E6CC2C7}" srcOrd="0" destOrd="0" presId="urn:microsoft.com/office/officeart/2005/8/layout/default#2"/>
    <dgm:cxn modelId="{51D0BF29-2714-40A4-BC7D-B566673D1C9A}" type="presOf" srcId="{F51A2B3C-47EF-4CCE-8087-DCFC83A0F4F2}" destId="{1B02909A-772D-494B-8CFB-4F959C4658F2}" srcOrd="0" destOrd="0" presId="urn:microsoft.com/office/officeart/2005/8/layout/default#2"/>
    <dgm:cxn modelId="{AAABB69B-2F67-40A3-9CA8-33F8866C9DC0}" srcId="{417D94B2-0546-438A-83F4-2D446E176D72}" destId="{3B50FD94-6DA8-4014-9597-3094343AAA41}" srcOrd="0" destOrd="0" parTransId="{CB7F4433-A1B0-4B68-9F11-7A112A18BBE2}" sibTransId="{5637495A-3D27-4D73-9A65-3CADCC138721}"/>
    <dgm:cxn modelId="{B4103E90-DF35-42E0-9300-2D7E053ED633}" srcId="{417D94B2-0546-438A-83F4-2D446E176D72}" destId="{E6D7D9FA-473E-43E4-8DF9-1A80476398FA}" srcOrd="1" destOrd="0" parTransId="{6BBB2E08-39B0-47AE-9C8C-6883F20D8685}" sibTransId="{8BDD8B74-7B02-4014-A796-A744BB35E9AD}"/>
    <dgm:cxn modelId="{51CD2104-D014-4DCB-8011-23AAAE5B5114}" type="presOf" srcId="{A63861E5-0941-470A-8E5B-D1CADE0F4E4E}" destId="{767C9883-DDC9-4795-9BCD-0371609CCD4E}" srcOrd="0" destOrd="0" presId="urn:microsoft.com/office/officeart/2005/8/layout/default#2"/>
    <dgm:cxn modelId="{F885F884-D6B9-4337-B63F-37F73CCF1AE3}" srcId="{417D94B2-0546-438A-83F4-2D446E176D72}" destId="{A6EB9801-A0B2-42D7-BB02-98400C4EE21E}" srcOrd="2" destOrd="0" parTransId="{D07E0C14-8963-484E-B608-B9207C350A56}" sibTransId="{D8D458CE-8071-4E86-97D4-3D791B0D4D23}"/>
    <dgm:cxn modelId="{4E2A9996-54BD-4AA7-95C3-2CA0D3EF2646}" type="presOf" srcId="{E6D7D9FA-473E-43E4-8DF9-1A80476398FA}" destId="{853926D0-B586-4D5B-9609-4C266E1D81AF}" srcOrd="0" destOrd="0" presId="urn:microsoft.com/office/officeart/2005/8/layout/default#2"/>
    <dgm:cxn modelId="{09747D42-4F2A-4431-A813-BD103B238246}" type="presOf" srcId="{417D94B2-0546-438A-83F4-2D446E176D72}" destId="{0947AC92-0198-42CF-B356-290A19158E16}" srcOrd="0" destOrd="0" presId="urn:microsoft.com/office/officeart/2005/8/layout/default#2"/>
    <dgm:cxn modelId="{9907882D-E06F-4328-AC1E-45977D84F17D}" srcId="{417D94B2-0546-438A-83F4-2D446E176D72}" destId="{F51A2B3C-47EF-4CCE-8087-DCFC83A0F4F2}" srcOrd="3" destOrd="0" parTransId="{EE12ADDE-B4E4-46B6-83AA-5E698134E06A}" sibTransId="{E7CCF344-5E0B-496F-B8F2-D9A289F84FAA}"/>
    <dgm:cxn modelId="{0E86527E-011B-4BE4-BD44-EAF2D3EAE574}" srcId="{417D94B2-0546-438A-83F4-2D446E176D72}" destId="{A63861E5-0941-470A-8E5B-D1CADE0F4E4E}" srcOrd="4" destOrd="0" parTransId="{440CC988-B96A-4055-BEE6-0F85C3E79B3E}" sibTransId="{895ED2F5-2C86-43D4-B767-5C678A8E8F1D}"/>
    <dgm:cxn modelId="{50EA7AAD-CBE6-4B5F-B142-15D6FECC2D91}" type="presParOf" srcId="{0947AC92-0198-42CF-B356-290A19158E16}" destId="{5E8B2112-1B76-4952-85C9-CB8B399BB73D}" srcOrd="0" destOrd="0" presId="urn:microsoft.com/office/officeart/2005/8/layout/default#2"/>
    <dgm:cxn modelId="{D8564EFE-4BB0-4CBE-859F-F864BC9E2DAE}" type="presParOf" srcId="{0947AC92-0198-42CF-B356-290A19158E16}" destId="{B0D8DE79-8EB9-47F3-8FFE-57B31BA9208E}" srcOrd="1" destOrd="0" presId="urn:microsoft.com/office/officeart/2005/8/layout/default#2"/>
    <dgm:cxn modelId="{D5BCE419-F35A-4962-972D-E0F2B727219F}" type="presParOf" srcId="{0947AC92-0198-42CF-B356-290A19158E16}" destId="{853926D0-B586-4D5B-9609-4C266E1D81AF}" srcOrd="2" destOrd="0" presId="urn:microsoft.com/office/officeart/2005/8/layout/default#2"/>
    <dgm:cxn modelId="{2AE4E6A3-6034-4E69-84B4-764A7C500FDD}" type="presParOf" srcId="{0947AC92-0198-42CF-B356-290A19158E16}" destId="{B5C864BC-561C-448D-8B05-F546ACFF66F0}" srcOrd="3" destOrd="0" presId="urn:microsoft.com/office/officeart/2005/8/layout/default#2"/>
    <dgm:cxn modelId="{9E75ACCC-A72A-4327-AD69-64BD8BFF0280}" type="presParOf" srcId="{0947AC92-0198-42CF-B356-290A19158E16}" destId="{13C1FCAD-3E8C-4610-A55D-463A2E6CC2C7}" srcOrd="4" destOrd="0" presId="urn:microsoft.com/office/officeart/2005/8/layout/default#2"/>
    <dgm:cxn modelId="{6EC40E78-F0BF-4BE8-8A52-FB9118A9B267}" type="presParOf" srcId="{0947AC92-0198-42CF-B356-290A19158E16}" destId="{63BAF008-4126-49A5-9C38-891F59AFB166}" srcOrd="5" destOrd="0" presId="urn:microsoft.com/office/officeart/2005/8/layout/default#2"/>
    <dgm:cxn modelId="{F217EC5F-CA27-47FB-B3EE-B45E55F443C7}" type="presParOf" srcId="{0947AC92-0198-42CF-B356-290A19158E16}" destId="{1B02909A-772D-494B-8CFB-4F959C4658F2}" srcOrd="6" destOrd="0" presId="urn:microsoft.com/office/officeart/2005/8/layout/default#2"/>
    <dgm:cxn modelId="{A60A6778-DBCF-49CE-ABCF-E911F6B27FB2}" type="presParOf" srcId="{0947AC92-0198-42CF-B356-290A19158E16}" destId="{17C03096-6FF7-4428-A8CF-A9D46547E644}" srcOrd="7" destOrd="0" presId="urn:microsoft.com/office/officeart/2005/8/layout/default#2"/>
    <dgm:cxn modelId="{9D5C31CA-F8FF-4466-8AE7-D262CCB5BBDA}" type="presParOf" srcId="{0947AC92-0198-42CF-B356-290A19158E16}" destId="{767C9883-DDC9-4795-9BCD-0371609CCD4E}" srcOrd="8" destOrd="0" presId="urn:microsoft.com/office/officeart/2005/8/layout/default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5C092E7-AF20-4B46-8637-4979A4A456E4}" type="doc">
      <dgm:prSet loTypeId="urn:microsoft.com/office/officeart/2005/8/layout/default#5" loCatId="list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C5A22516-C625-45F4-87B0-C5652B9722A3}">
      <dgm:prSet/>
      <dgm:spPr>
        <a:solidFill>
          <a:schemeClr val="accent2">
            <a:lumMod val="75000"/>
            <a:alpha val="97000"/>
          </a:schemeClr>
        </a:solidFill>
      </dgm:spPr>
      <dgm:t>
        <a:bodyPr/>
        <a:lstStyle/>
        <a:p>
          <a:pPr rtl="0"/>
          <a:r>
            <a:rPr lang="uk-UA" b="1" dirty="0"/>
            <a:t>Культура другої половини ХХ – початку ХХІ століття</a:t>
          </a:r>
          <a:endParaRPr lang="ru-RU" b="1" dirty="0"/>
        </a:p>
      </dgm:t>
    </dgm:pt>
    <dgm:pt modelId="{F759C544-79FC-48FC-A91B-733CFAEE97C5}" type="parTrans" cxnId="{CF02F77D-8D89-4276-AB14-CB9706A4CBCE}">
      <dgm:prSet/>
      <dgm:spPr/>
      <dgm:t>
        <a:bodyPr/>
        <a:lstStyle/>
        <a:p>
          <a:endParaRPr lang="ru-RU"/>
        </a:p>
      </dgm:t>
    </dgm:pt>
    <dgm:pt modelId="{84B25467-ABB1-48A4-971F-97E21100D792}" type="sibTrans" cxnId="{CF02F77D-8D89-4276-AB14-CB9706A4CBCE}">
      <dgm:prSet/>
      <dgm:spPr/>
      <dgm:t>
        <a:bodyPr/>
        <a:lstStyle/>
        <a:p>
          <a:endParaRPr lang="ru-RU"/>
        </a:p>
      </dgm:t>
    </dgm:pt>
    <dgm:pt modelId="{C43B71B7-3DE5-4F9D-93DB-E4AC04E058B7}">
      <dgm:prSet custT="1"/>
      <dgm:spPr>
        <a:solidFill>
          <a:schemeClr val="accent2">
            <a:lumMod val="75000"/>
            <a:alpha val="98000"/>
          </a:schemeClr>
        </a:solidFill>
      </dgm:spPr>
      <dgm:t>
        <a:bodyPr/>
        <a:lstStyle/>
        <a:p>
          <a:pPr marL="0" marR="0" lvl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uk-UA" sz="1600" dirty="0"/>
        </a:p>
        <a:p>
          <a:pPr marL="0" marR="0" lvl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600" b="1" dirty="0"/>
            <a:t>Культура західноєвропейського Середньовіччя</a:t>
          </a:r>
          <a:endParaRPr lang="ru-RU" sz="1600" b="1" dirty="0"/>
        </a:p>
        <a:p>
          <a:pPr lvl="0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dirty="0"/>
        </a:p>
      </dgm:t>
    </dgm:pt>
    <dgm:pt modelId="{8C73731E-B0E3-4FE2-9FB2-7187CEA7480D}" type="parTrans" cxnId="{E7D4EF34-0870-4BAB-AD58-86F927F6D3AE}">
      <dgm:prSet/>
      <dgm:spPr/>
      <dgm:t>
        <a:bodyPr/>
        <a:lstStyle/>
        <a:p>
          <a:endParaRPr lang="ru-RU"/>
        </a:p>
      </dgm:t>
    </dgm:pt>
    <dgm:pt modelId="{ED4AE873-A399-4056-B2C0-60DF2269093C}" type="sibTrans" cxnId="{E7D4EF34-0870-4BAB-AD58-86F927F6D3AE}">
      <dgm:prSet/>
      <dgm:spPr/>
      <dgm:t>
        <a:bodyPr/>
        <a:lstStyle/>
        <a:p>
          <a:endParaRPr lang="ru-RU"/>
        </a:p>
      </dgm:t>
    </dgm:pt>
    <dgm:pt modelId="{94BBE92B-69AA-4B47-926A-EDBD8964B069}">
      <dgm:prSet custT="1"/>
      <dgm:spPr>
        <a:solidFill>
          <a:schemeClr val="accent2">
            <a:lumMod val="75000"/>
            <a:alpha val="99000"/>
          </a:schemeClr>
        </a:solidFill>
      </dgm:spPr>
      <dgm:t>
        <a:bodyPr/>
        <a:lstStyle/>
        <a:p>
          <a:pPr rtl="0"/>
          <a:r>
            <a:rPr lang="uk-UA" sz="1600" b="1" dirty="0"/>
            <a:t>Вступ до культурології </a:t>
          </a:r>
          <a:endParaRPr lang="ru-RU" sz="1600" b="1" dirty="0"/>
        </a:p>
      </dgm:t>
    </dgm:pt>
    <dgm:pt modelId="{CE5C280C-B1BE-463A-AE07-900BD0406A15}" type="sibTrans" cxnId="{BAE15804-AD2C-4CCB-BB54-12124836B079}">
      <dgm:prSet/>
      <dgm:spPr/>
      <dgm:t>
        <a:bodyPr/>
        <a:lstStyle/>
        <a:p>
          <a:endParaRPr lang="ru-RU"/>
        </a:p>
      </dgm:t>
    </dgm:pt>
    <dgm:pt modelId="{74C7EADD-0DBE-48C2-B97F-D5B6054EFABE}" type="parTrans" cxnId="{BAE15804-AD2C-4CCB-BB54-12124836B079}">
      <dgm:prSet/>
      <dgm:spPr/>
      <dgm:t>
        <a:bodyPr/>
        <a:lstStyle/>
        <a:p>
          <a:endParaRPr lang="ru-RU"/>
        </a:p>
      </dgm:t>
    </dgm:pt>
    <dgm:pt modelId="{E1B1BE74-D7DD-474C-A728-493AC5A908FE}" type="pres">
      <dgm:prSet presAssocID="{65C092E7-AF20-4B46-8637-4979A4A456E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5A07456-EAA3-4948-9407-9F6771AC50AA}" type="pres">
      <dgm:prSet presAssocID="{C43B71B7-3DE5-4F9D-93DB-E4AC04E058B7}" presName="node" presStyleLbl="node1" presStyleIdx="0" presStyleCnt="3" custScaleX="75595" custScaleY="45555" custLinFactNeighborX="-1476" custLinFactNeighborY="35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A5D969-B9ED-4C78-9A32-53BA3A7039D1}" type="pres">
      <dgm:prSet presAssocID="{ED4AE873-A399-4056-B2C0-60DF2269093C}" presName="sibTrans" presStyleCnt="0"/>
      <dgm:spPr/>
    </dgm:pt>
    <dgm:pt modelId="{35104CC6-1059-450D-9EB3-33475885771C}" type="pres">
      <dgm:prSet presAssocID="{94BBE92B-69AA-4B47-926A-EDBD8964B069}" presName="node" presStyleLbl="node1" presStyleIdx="1" presStyleCnt="3" custScaleX="75595" custScaleY="45555" custLinFactY="-15593" custLinFactNeighborX="-1772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E24AA6-DD43-428E-A986-05FAC251B999}" type="pres">
      <dgm:prSet presAssocID="{CE5C280C-B1BE-463A-AE07-900BD0406A15}" presName="sibTrans" presStyleCnt="0"/>
      <dgm:spPr/>
    </dgm:pt>
    <dgm:pt modelId="{304FB7AF-A61E-4924-9F14-65155B869146}" type="pres">
      <dgm:prSet presAssocID="{C5A22516-C625-45F4-87B0-C5652B9722A3}" presName="node" presStyleLbl="node1" presStyleIdx="2" presStyleCnt="3" custScaleX="75595" custScaleY="45555" custLinFactNeighborX="-886" custLinFactNeighborY="-678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F02F77D-8D89-4276-AB14-CB9706A4CBCE}" srcId="{65C092E7-AF20-4B46-8637-4979A4A456E4}" destId="{C5A22516-C625-45F4-87B0-C5652B9722A3}" srcOrd="2" destOrd="0" parTransId="{F759C544-79FC-48FC-A91B-733CFAEE97C5}" sibTransId="{84B25467-ABB1-48A4-971F-97E21100D792}"/>
    <dgm:cxn modelId="{87124AD8-233D-43E1-9A4D-5D9682F53159}" type="presOf" srcId="{C43B71B7-3DE5-4F9D-93DB-E4AC04E058B7}" destId="{45A07456-EAA3-4948-9407-9F6771AC50AA}" srcOrd="0" destOrd="0" presId="urn:microsoft.com/office/officeart/2005/8/layout/default#5"/>
    <dgm:cxn modelId="{61012376-4CDA-40A6-84FE-63F9B7C62830}" type="presOf" srcId="{94BBE92B-69AA-4B47-926A-EDBD8964B069}" destId="{35104CC6-1059-450D-9EB3-33475885771C}" srcOrd="0" destOrd="0" presId="urn:microsoft.com/office/officeart/2005/8/layout/default#5"/>
    <dgm:cxn modelId="{BAE15804-AD2C-4CCB-BB54-12124836B079}" srcId="{65C092E7-AF20-4B46-8637-4979A4A456E4}" destId="{94BBE92B-69AA-4B47-926A-EDBD8964B069}" srcOrd="1" destOrd="0" parTransId="{74C7EADD-0DBE-48C2-B97F-D5B6054EFABE}" sibTransId="{CE5C280C-B1BE-463A-AE07-900BD0406A15}"/>
    <dgm:cxn modelId="{A85C94AD-4CC2-453D-B9CB-6BB3B9B843FB}" type="presOf" srcId="{65C092E7-AF20-4B46-8637-4979A4A456E4}" destId="{E1B1BE74-D7DD-474C-A728-493AC5A908FE}" srcOrd="0" destOrd="0" presId="urn:microsoft.com/office/officeart/2005/8/layout/default#5"/>
    <dgm:cxn modelId="{E7D4EF34-0870-4BAB-AD58-86F927F6D3AE}" srcId="{65C092E7-AF20-4B46-8637-4979A4A456E4}" destId="{C43B71B7-3DE5-4F9D-93DB-E4AC04E058B7}" srcOrd="0" destOrd="0" parTransId="{8C73731E-B0E3-4FE2-9FB2-7187CEA7480D}" sibTransId="{ED4AE873-A399-4056-B2C0-60DF2269093C}"/>
    <dgm:cxn modelId="{49602187-C615-4E10-9D44-BECCB59D55F0}" type="presOf" srcId="{C5A22516-C625-45F4-87B0-C5652B9722A3}" destId="{304FB7AF-A61E-4924-9F14-65155B869146}" srcOrd="0" destOrd="0" presId="urn:microsoft.com/office/officeart/2005/8/layout/default#5"/>
    <dgm:cxn modelId="{250C2C17-36FB-49D4-A3B2-C7DB36C04B1A}" type="presParOf" srcId="{E1B1BE74-D7DD-474C-A728-493AC5A908FE}" destId="{45A07456-EAA3-4948-9407-9F6771AC50AA}" srcOrd="0" destOrd="0" presId="urn:microsoft.com/office/officeart/2005/8/layout/default#5"/>
    <dgm:cxn modelId="{2F4E68D7-49B9-40F3-A635-D75C11F576FA}" type="presParOf" srcId="{E1B1BE74-D7DD-474C-A728-493AC5A908FE}" destId="{A5A5D969-B9ED-4C78-9A32-53BA3A7039D1}" srcOrd="1" destOrd="0" presId="urn:microsoft.com/office/officeart/2005/8/layout/default#5"/>
    <dgm:cxn modelId="{F1E07D7F-A2D0-4EEE-BF6C-1F052390EEE6}" type="presParOf" srcId="{E1B1BE74-D7DD-474C-A728-493AC5A908FE}" destId="{35104CC6-1059-450D-9EB3-33475885771C}" srcOrd="2" destOrd="0" presId="urn:microsoft.com/office/officeart/2005/8/layout/default#5"/>
    <dgm:cxn modelId="{8681CCB3-5E30-449F-997D-FD99E55941AD}" type="presParOf" srcId="{E1B1BE74-D7DD-474C-A728-493AC5A908FE}" destId="{CBE24AA6-DD43-428E-A986-05FAC251B999}" srcOrd="3" destOrd="0" presId="urn:microsoft.com/office/officeart/2005/8/layout/default#5"/>
    <dgm:cxn modelId="{3D92DBBE-5783-4A29-B3BE-8A0CF35DF3E9}" type="presParOf" srcId="{E1B1BE74-D7DD-474C-A728-493AC5A908FE}" destId="{304FB7AF-A61E-4924-9F14-65155B869146}" srcOrd="4" destOrd="0" presId="urn:microsoft.com/office/officeart/2005/8/layout/default#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2A6D8B7-7F29-42E2-85B6-33AA6DF16452}" type="doc">
      <dgm:prSet loTypeId="urn:microsoft.com/office/officeart/2005/8/layout/default#7" loCatId="list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2BB756CB-F340-4728-8782-ADECC4347147}">
      <dgm:prSet/>
      <dgm:spPr>
        <a:solidFill>
          <a:schemeClr val="accent2">
            <a:lumMod val="75000"/>
            <a:alpha val="96000"/>
          </a:schemeClr>
        </a:solidFill>
      </dgm:spPr>
      <dgm:t>
        <a:bodyPr/>
        <a:lstStyle/>
        <a:p>
          <a:pPr rtl="0"/>
          <a:r>
            <a:rPr lang="uk-UA" b="1" dirty="0"/>
            <a:t>Економічна теорія. Міжнародні організації і глобальне управління </a:t>
          </a:r>
          <a:endParaRPr lang="ru-RU" b="1" dirty="0"/>
        </a:p>
      </dgm:t>
    </dgm:pt>
    <dgm:pt modelId="{BCAE0AE1-8F23-47AE-A0B1-59BC2E13D307}" type="parTrans" cxnId="{527B75B6-1C79-4785-BD8F-FC0A4420AC91}">
      <dgm:prSet/>
      <dgm:spPr/>
      <dgm:t>
        <a:bodyPr/>
        <a:lstStyle/>
        <a:p>
          <a:endParaRPr lang="ru-RU"/>
        </a:p>
      </dgm:t>
    </dgm:pt>
    <dgm:pt modelId="{8459D6FE-3DB8-4BA2-B9C2-248078D9952E}" type="sibTrans" cxnId="{527B75B6-1C79-4785-BD8F-FC0A4420AC91}">
      <dgm:prSet/>
      <dgm:spPr/>
      <dgm:t>
        <a:bodyPr/>
        <a:lstStyle/>
        <a:p>
          <a:endParaRPr lang="ru-RU"/>
        </a:p>
      </dgm:t>
    </dgm:pt>
    <dgm:pt modelId="{E9F46B3C-7D2B-4F4D-B066-AA904B987EF8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pPr rtl="0"/>
          <a:r>
            <a:rPr lang="uk-UA" b="1" dirty="0"/>
            <a:t>Політологія. Політичні еліти та лідерство </a:t>
          </a:r>
          <a:endParaRPr lang="ru-RU" b="1" dirty="0"/>
        </a:p>
      </dgm:t>
    </dgm:pt>
    <dgm:pt modelId="{01189A9E-7945-45D2-A2A5-925B2DCF6BBD}" type="parTrans" cxnId="{839AC683-7AEF-406C-B64F-FAA7D3BD2633}">
      <dgm:prSet/>
      <dgm:spPr/>
      <dgm:t>
        <a:bodyPr/>
        <a:lstStyle/>
        <a:p>
          <a:endParaRPr lang="ru-RU"/>
        </a:p>
      </dgm:t>
    </dgm:pt>
    <dgm:pt modelId="{F49ED23E-C91B-49B2-8D7D-5CBDB24226BF}" type="sibTrans" cxnId="{839AC683-7AEF-406C-B64F-FAA7D3BD2633}">
      <dgm:prSet/>
      <dgm:spPr/>
      <dgm:t>
        <a:bodyPr/>
        <a:lstStyle/>
        <a:p>
          <a:endParaRPr lang="ru-RU"/>
        </a:p>
      </dgm:t>
    </dgm:pt>
    <dgm:pt modelId="{EB1918DA-34F2-4F51-AA00-AB6E05B4B0F9}">
      <dgm:prSet/>
      <dgm:spPr>
        <a:solidFill>
          <a:schemeClr val="accent2">
            <a:lumMod val="75000"/>
            <a:alpha val="90000"/>
          </a:schemeClr>
        </a:solidFill>
      </dgm:spPr>
      <dgm:t>
        <a:bodyPr/>
        <a:lstStyle/>
        <a:p>
          <a:pPr rtl="0"/>
          <a:r>
            <a:rPr lang="uk-UA" b="1" noProof="0" dirty="0"/>
            <a:t>Соціологія. Психологія</a:t>
          </a:r>
          <a:r>
            <a:rPr lang="ru-RU" b="1" dirty="0"/>
            <a:t>  </a:t>
          </a:r>
          <a:r>
            <a:rPr lang="ru-RU" dirty="0"/>
            <a:t> </a:t>
          </a:r>
        </a:p>
      </dgm:t>
    </dgm:pt>
    <dgm:pt modelId="{F38A7045-BD35-4F7A-9C3D-2D7D4F8FD9F4}" type="parTrans" cxnId="{C5999DFA-0BC6-4B1C-A015-D579AC22C5FB}">
      <dgm:prSet/>
      <dgm:spPr/>
      <dgm:t>
        <a:bodyPr/>
        <a:lstStyle/>
        <a:p>
          <a:endParaRPr lang="ru-RU"/>
        </a:p>
      </dgm:t>
    </dgm:pt>
    <dgm:pt modelId="{0951709E-F263-4C83-9DBA-EEC182155355}" type="sibTrans" cxnId="{C5999DFA-0BC6-4B1C-A015-D579AC22C5FB}">
      <dgm:prSet/>
      <dgm:spPr/>
      <dgm:t>
        <a:bodyPr/>
        <a:lstStyle/>
        <a:p>
          <a:endParaRPr lang="ru-RU"/>
        </a:p>
      </dgm:t>
    </dgm:pt>
    <dgm:pt modelId="{1E3EAB9C-6AD3-41EA-B919-E78A7CD9CD04}">
      <dgm:prSet/>
      <dgm:spPr>
        <a:solidFill>
          <a:schemeClr val="accent2">
            <a:lumMod val="75000"/>
            <a:alpha val="78000"/>
          </a:schemeClr>
        </a:solidFill>
      </dgm:spPr>
      <dgm:t>
        <a:bodyPr/>
        <a:lstStyle/>
        <a:p>
          <a:r>
            <a:rPr lang="ru-RU" b="1" dirty="0" err="1"/>
            <a:t>Правознавство</a:t>
          </a:r>
          <a:r>
            <a:rPr lang="ru-RU" b="1" dirty="0"/>
            <a:t>.</a:t>
          </a:r>
          <a:r>
            <a:rPr lang="ru-RU" dirty="0"/>
            <a:t> </a:t>
          </a:r>
          <a:r>
            <a:rPr lang="uk-UA" b="1" dirty="0"/>
            <a:t>Філософія.</a:t>
          </a:r>
          <a:endParaRPr lang="ru-RU" dirty="0"/>
        </a:p>
      </dgm:t>
    </dgm:pt>
    <dgm:pt modelId="{F2B194D0-178F-43D3-9FFC-F553F7FFBC6D}" type="parTrans" cxnId="{DF60DC7C-3E90-4961-9CB2-335DD6D3EFCE}">
      <dgm:prSet/>
      <dgm:spPr/>
      <dgm:t>
        <a:bodyPr/>
        <a:lstStyle/>
        <a:p>
          <a:endParaRPr lang="ru-RU"/>
        </a:p>
      </dgm:t>
    </dgm:pt>
    <dgm:pt modelId="{F6A61E4B-0C0F-4270-80EA-77B566D64EB9}" type="sibTrans" cxnId="{DF60DC7C-3E90-4961-9CB2-335DD6D3EFCE}">
      <dgm:prSet/>
      <dgm:spPr/>
      <dgm:t>
        <a:bodyPr/>
        <a:lstStyle/>
        <a:p>
          <a:endParaRPr lang="ru-RU"/>
        </a:p>
      </dgm:t>
    </dgm:pt>
    <dgm:pt modelId="{0FDD0FAD-E076-4D5B-9197-EBC1AC2171C3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pPr rtl="0"/>
          <a:r>
            <a:rPr lang="uk-UA" b="1" dirty="0"/>
            <a:t>Історія України </a:t>
          </a:r>
          <a:endParaRPr lang="ru-RU" b="1" dirty="0"/>
        </a:p>
      </dgm:t>
    </dgm:pt>
    <dgm:pt modelId="{F07A545A-EA4C-43C0-80CE-2DA2EFFA799A}" type="sibTrans" cxnId="{BA8FBDBF-ACA9-4163-9589-5273D972F68E}">
      <dgm:prSet/>
      <dgm:spPr/>
      <dgm:t>
        <a:bodyPr/>
        <a:lstStyle/>
        <a:p>
          <a:endParaRPr lang="ru-RU"/>
        </a:p>
      </dgm:t>
    </dgm:pt>
    <dgm:pt modelId="{09A8645C-23BE-4547-9388-F55E0E51B337}" type="parTrans" cxnId="{BA8FBDBF-ACA9-4163-9589-5273D972F68E}">
      <dgm:prSet/>
      <dgm:spPr/>
      <dgm:t>
        <a:bodyPr/>
        <a:lstStyle/>
        <a:p>
          <a:endParaRPr lang="ru-RU"/>
        </a:p>
      </dgm:t>
    </dgm:pt>
    <dgm:pt modelId="{9B6B0F51-A037-4FF7-B7A6-AD92A2BD9E44}" type="pres">
      <dgm:prSet presAssocID="{82A6D8B7-7F29-42E2-85B6-33AA6DF1645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22B810A-D626-426A-8605-5EE20450E6F5}" type="pres">
      <dgm:prSet presAssocID="{2BB756CB-F340-4728-8782-ADECC4347147}" presName="node" presStyleLbl="node1" presStyleIdx="0" presStyleCnt="5" custScaleX="39105" custScaleY="53647" custLinFactNeighborX="11264" custLinFactNeighborY="849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3DCEE5-7AF8-44C0-9E42-7ADDD38A26FD}" type="pres">
      <dgm:prSet presAssocID="{8459D6FE-3DB8-4BA2-B9C2-248078D9952E}" presName="sibTrans" presStyleCnt="0"/>
      <dgm:spPr/>
    </dgm:pt>
    <dgm:pt modelId="{1415D09D-91EA-4DF4-AD61-DE6B68BDC959}" type="pres">
      <dgm:prSet presAssocID="{E9F46B3C-7D2B-4F4D-B066-AA904B987EF8}" presName="node" presStyleLbl="node1" presStyleIdx="1" presStyleCnt="5" custScaleX="39105" custScaleY="30962" custLinFactNeighborX="-38392" custLinFactNeighborY="75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558BAA-E4CE-46ED-9487-8DE4A64EB561}" type="pres">
      <dgm:prSet presAssocID="{F49ED23E-C91B-49B2-8D7D-5CBDB24226BF}" presName="sibTrans" presStyleCnt="0"/>
      <dgm:spPr/>
    </dgm:pt>
    <dgm:pt modelId="{3848CF83-CAF3-4F20-8F42-28D0F44A9122}" type="pres">
      <dgm:prSet presAssocID="{0FDD0FAD-E076-4D5B-9197-EBC1AC2171C3}" presName="node" presStyleLbl="node1" presStyleIdx="2" presStyleCnt="5" custScaleX="42046" custScaleY="39202" custLinFactNeighborX="56273" custLinFactNeighborY="409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B87B24-A193-4CE0-805A-5F6A99F60848}" type="pres">
      <dgm:prSet presAssocID="{F07A545A-EA4C-43C0-80CE-2DA2EFFA799A}" presName="sibTrans" presStyleCnt="0"/>
      <dgm:spPr/>
    </dgm:pt>
    <dgm:pt modelId="{4A8D062C-3C40-4BC6-982F-84210639B5E6}" type="pres">
      <dgm:prSet presAssocID="{EB1918DA-34F2-4F51-AA00-AB6E05B4B0F9}" presName="node" presStyleLbl="node1" presStyleIdx="3" presStyleCnt="5" custScaleX="39105" custScaleY="30962" custLinFactNeighborX="2163" custLinFactNeighborY="-801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EC9D49-1A50-4A0E-A476-809DFB5D9987}" type="pres">
      <dgm:prSet presAssocID="{0951709E-F263-4C83-9DBA-EEC182155355}" presName="sibTrans" presStyleCnt="0"/>
      <dgm:spPr/>
    </dgm:pt>
    <dgm:pt modelId="{176C8A4A-7D87-470C-AF55-F6E53C3C09CB}" type="pres">
      <dgm:prSet presAssocID="{1E3EAB9C-6AD3-41EA-B919-E78A7CD9CD04}" presName="node" presStyleLbl="node1" presStyleIdx="4" presStyleCnt="5" custScaleX="45263" custScaleY="22564" custLinFactNeighborX="-21903" custLinFactNeighborY="-686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CCD640E-5E4D-4474-A5D9-F1F17CA36E07}" type="presOf" srcId="{E9F46B3C-7D2B-4F4D-B066-AA904B987EF8}" destId="{1415D09D-91EA-4DF4-AD61-DE6B68BDC959}" srcOrd="0" destOrd="0" presId="urn:microsoft.com/office/officeart/2005/8/layout/default#7"/>
    <dgm:cxn modelId="{32702F9B-B795-4D82-A6E3-08C3FD3BEB91}" type="presOf" srcId="{2BB756CB-F340-4728-8782-ADECC4347147}" destId="{322B810A-D626-426A-8605-5EE20450E6F5}" srcOrd="0" destOrd="0" presId="urn:microsoft.com/office/officeart/2005/8/layout/default#7"/>
    <dgm:cxn modelId="{1F9DC7AA-9D02-46C4-BACC-136F4BA55DDC}" type="presOf" srcId="{1E3EAB9C-6AD3-41EA-B919-E78A7CD9CD04}" destId="{176C8A4A-7D87-470C-AF55-F6E53C3C09CB}" srcOrd="0" destOrd="0" presId="urn:microsoft.com/office/officeart/2005/8/layout/default#7"/>
    <dgm:cxn modelId="{C5999DFA-0BC6-4B1C-A015-D579AC22C5FB}" srcId="{82A6D8B7-7F29-42E2-85B6-33AA6DF16452}" destId="{EB1918DA-34F2-4F51-AA00-AB6E05B4B0F9}" srcOrd="3" destOrd="0" parTransId="{F38A7045-BD35-4F7A-9C3D-2D7D4F8FD9F4}" sibTransId="{0951709E-F263-4C83-9DBA-EEC182155355}"/>
    <dgm:cxn modelId="{839AC683-7AEF-406C-B64F-FAA7D3BD2633}" srcId="{82A6D8B7-7F29-42E2-85B6-33AA6DF16452}" destId="{E9F46B3C-7D2B-4F4D-B066-AA904B987EF8}" srcOrd="1" destOrd="0" parTransId="{01189A9E-7945-45D2-A2A5-925B2DCF6BBD}" sibTransId="{F49ED23E-C91B-49B2-8D7D-5CBDB24226BF}"/>
    <dgm:cxn modelId="{BA8FBDBF-ACA9-4163-9589-5273D972F68E}" srcId="{82A6D8B7-7F29-42E2-85B6-33AA6DF16452}" destId="{0FDD0FAD-E076-4D5B-9197-EBC1AC2171C3}" srcOrd="2" destOrd="0" parTransId="{09A8645C-23BE-4547-9388-F55E0E51B337}" sibTransId="{F07A545A-EA4C-43C0-80CE-2DA2EFFA799A}"/>
    <dgm:cxn modelId="{91FB3B29-9630-4742-80B8-933F1A0E177F}" type="presOf" srcId="{0FDD0FAD-E076-4D5B-9197-EBC1AC2171C3}" destId="{3848CF83-CAF3-4F20-8F42-28D0F44A9122}" srcOrd="0" destOrd="0" presId="urn:microsoft.com/office/officeart/2005/8/layout/default#7"/>
    <dgm:cxn modelId="{527B75B6-1C79-4785-BD8F-FC0A4420AC91}" srcId="{82A6D8B7-7F29-42E2-85B6-33AA6DF16452}" destId="{2BB756CB-F340-4728-8782-ADECC4347147}" srcOrd="0" destOrd="0" parTransId="{BCAE0AE1-8F23-47AE-A0B1-59BC2E13D307}" sibTransId="{8459D6FE-3DB8-4BA2-B9C2-248078D9952E}"/>
    <dgm:cxn modelId="{DA922915-C522-4C90-958C-0FCF3022365E}" type="presOf" srcId="{EB1918DA-34F2-4F51-AA00-AB6E05B4B0F9}" destId="{4A8D062C-3C40-4BC6-982F-84210639B5E6}" srcOrd="0" destOrd="0" presId="urn:microsoft.com/office/officeart/2005/8/layout/default#7"/>
    <dgm:cxn modelId="{DF60DC7C-3E90-4961-9CB2-335DD6D3EFCE}" srcId="{82A6D8B7-7F29-42E2-85B6-33AA6DF16452}" destId="{1E3EAB9C-6AD3-41EA-B919-E78A7CD9CD04}" srcOrd="4" destOrd="0" parTransId="{F2B194D0-178F-43D3-9FFC-F553F7FFBC6D}" sibTransId="{F6A61E4B-0C0F-4270-80EA-77B566D64EB9}"/>
    <dgm:cxn modelId="{64948648-3B58-4E28-A564-50EF1A6EC9A2}" type="presOf" srcId="{82A6D8B7-7F29-42E2-85B6-33AA6DF16452}" destId="{9B6B0F51-A037-4FF7-B7A6-AD92A2BD9E44}" srcOrd="0" destOrd="0" presId="urn:microsoft.com/office/officeart/2005/8/layout/default#7"/>
    <dgm:cxn modelId="{4EF49869-DB1D-4A9C-ABF3-8F7E52E8EE63}" type="presParOf" srcId="{9B6B0F51-A037-4FF7-B7A6-AD92A2BD9E44}" destId="{322B810A-D626-426A-8605-5EE20450E6F5}" srcOrd="0" destOrd="0" presId="urn:microsoft.com/office/officeart/2005/8/layout/default#7"/>
    <dgm:cxn modelId="{D071037B-569B-45F5-9C7A-0D2B77384A22}" type="presParOf" srcId="{9B6B0F51-A037-4FF7-B7A6-AD92A2BD9E44}" destId="{243DCEE5-7AF8-44C0-9E42-7ADDD38A26FD}" srcOrd="1" destOrd="0" presId="urn:microsoft.com/office/officeart/2005/8/layout/default#7"/>
    <dgm:cxn modelId="{1439D92A-7DDB-47B7-8068-D398C2FCA94B}" type="presParOf" srcId="{9B6B0F51-A037-4FF7-B7A6-AD92A2BD9E44}" destId="{1415D09D-91EA-4DF4-AD61-DE6B68BDC959}" srcOrd="2" destOrd="0" presId="urn:microsoft.com/office/officeart/2005/8/layout/default#7"/>
    <dgm:cxn modelId="{434741C6-F25E-4DDD-9199-C1BC97B71CC7}" type="presParOf" srcId="{9B6B0F51-A037-4FF7-B7A6-AD92A2BD9E44}" destId="{85558BAA-E4CE-46ED-9487-8DE4A64EB561}" srcOrd="3" destOrd="0" presId="urn:microsoft.com/office/officeart/2005/8/layout/default#7"/>
    <dgm:cxn modelId="{008F25ED-71F7-4C18-8F64-07D0D68A055C}" type="presParOf" srcId="{9B6B0F51-A037-4FF7-B7A6-AD92A2BD9E44}" destId="{3848CF83-CAF3-4F20-8F42-28D0F44A9122}" srcOrd="4" destOrd="0" presId="urn:microsoft.com/office/officeart/2005/8/layout/default#7"/>
    <dgm:cxn modelId="{E4D3A8CA-3B0E-4484-8A96-06A90D70D563}" type="presParOf" srcId="{9B6B0F51-A037-4FF7-B7A6-AD92A2BD9E44}" destId="{7FB87B24-A193-4CE0-805A-5F6A99F60848}" srcOrd="5" destOrd="0" presId="urn:microsoft.com/office/officeart/2005/8/layout/default#7"/>
    <dgm:cxn modelId="{B0359D8B-49FB-4155-9DCA-27A16956B682}" type="presParOf" srcId="{9B6B0F51-A037-4FF7-B7A6-AD92A2BD9E44}" destId="{4A8D062C-3C40-4BC6-982F-84210639B5E6}" srcOrd="6" destOrd="0" presId="urn:microsoft.com/office/officeart/2005/8/layout/default#7"/>
    <dgm:cxn modelId="{7288E6CF-C017-40CB-B238-1CDC07FBC2B5}" type="presParOf" srcId="{9B6B0F51-A037-4FF7-B7A6-AD92A2BD9E44}" destId="{7BEC9D49-1A50-4A0E-A476-809DFB5D9987}" srcOrd="7" destOrd="0" presId="urn:microsoft.com/office/officeart/2005/8/layout/default#7"/>
    <dgm:cxn modelId="{39E8E368-1F4B-4006-A4AB-868821D9A55E}" type="presParOf" srcId="{9B6B0F51-A037-4FF7-B7A6-AD92A2BD9E44}" destId="{176C8A4A-7D87-470C-AF55-F6E53C3C09CB}" srcOrd="8" destOrd="0" presId="urn:microsoft.com/office/officeart/2005/8/layout/default#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5C092E7-AF20-4B46-8637-4979A4A456E4}" type="doc">
      <dgm:prSet loTypeId="urn:microsoft.com/office/officeart/2005/8/layout/default#5" loCatId="list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C5A22516-C625-45F4-87B0-C5652B9722A3}">
      <dgm:prSet/>
      <dgm:spPr>
        <a:solidFill>
          <a:schemeClr val="accent2">
            <a:lumMod val="75000"/>
            <a:alpha val="97000"/>
          </a:schemeClr>
        </a:solidFill>
      </dgm:spPr>
      <dgm:t>
        <a:bodyPr/>
        <a:lstStyle/>
        <a:p>
          <a:pPr rtl="0"/>
          <a:r>
            <a:rPr lang="ru-RU" b="1" dirty="0" err="1"/>
            <a:t>Наукова</a:t>
          </a:r>
          <a:r>
            <a:rPr lang="ru-RU" b="1" dirty="0"/>
            <a:t> школа </a:t>
          </a:r>
          <a:r>
            <a:rPr lang="ru-RU" b="1" dirty="0" err="1"/>
            <a:t>політичної</a:t>
          </a:r>
          <a:r>
            <a:rPr lang="ru-RU" b="1" dirty="0"/>
            <a:t> </a:t>
          </a:r>
          <a:r>
            <a:rPr lang="ru-RU" b="1" dirty="0" err="1"/>
            <a:t>історії</a:t>
          </a:r>
          <a:endParaRPr lang="ru-RU" b="1" dirty="0"/>
        </a:p>
      </dgm:t>
    </dgm:pt>
    <dgm:pt modelId="{F759C544-79FC-48FC-A91B-733CFAEE97C5}" type="parTrans" cxnId="{CF02F77D-8D89-4276-AB14-CB9706A4CBCE}">
      <dgm:prSet/>
      <dgm:spPr/>
      <dgm:t>
        <a:bodyPr/>
        <a:lstStyle/>
        <a:p>
          <a:endParaRPr lang="ru-RU"/>
        </a:p>
      </dgm:t>
    </dgm:pt>
    <dgm:pt modelId="{84B25467-ABB1-48A4-971F-97E21100D792}" type="sibTrans" cxnId="{CF02F77D-8D89-4276-AB14-CB9706A4CBCE}">
      <dgm:prSet/>
      <dgm:spPr/>
      <dgm:t>
        <a:bodyPr/>
        <a:lstStyle/>
        <a:p>
          <a:endParaRPr lang="ru-RU"/>
        </a:p>
      </dgm:t>
    </dgm:pt>
    <dgm:pt modelId="{C43B71B7-3DE5-4F9D-93DB-E4AC04E058B7}">
      <dgm:prSet/>
      <dgm:spPr>
        <a:solidFill>
          <a:schemeClr val="accent2">
            <a:lumMod val="75000"/>
            <a:alpha val="98000"/>
          </a:schemeClr>
        </a:solidFill>
      </dgm:spPr>
      <dgm:t>
        <a:bodyPr/>
        <a:lstStyle/>
        <a:p>
          <a:pPr rtl="0"/>
          <a:r>
            <a:rPr lang="ru-RU" b="1" dirty="0" err="1"/>
            <a:t>Наукова</a:t>
          </a:r>
          <a:r>
            <a:rPr lang="ru-RU" b="1" dirty="0"/>
            <a:t> школа </a:t>
          </a:r>
          <a:r>
            <a:rPr lang="ru-RU" b="1" dirty="0" err="1"/>
            <a:t>усної</a:t>
          </a:r>
          <a:r>
            <a:rPr lang="ru-RU" b="1" dirty="0"/>
            <a:t> </a:t>
          </a:r>
          <a:r>
            <a:rPr lang="ru-RU" b="1" dirty="0" err="1"/>
            <a:t>історії</a:t>
          </a:r>
          <a:endParaRPr lang="ru-RU" b="1" dirty="0"/>
        </a:p>
      </dgm:t>
    </dgm:pt>
    <dgm:pt modelId="{8C73731E-B0E3-4FE2-9FB2-7187CEA7480D}" type="parTrans" cxnId="{E7D4EF34-0870-4BAB-AD58-86F927F6D3AE}">
      <dgm:prSet/>
      <dgm:spPr/>
      <dgm:t>
        <a:bodyPr/>
        <a:lstStyle/>
        <a:p>
          <a:endParaRPr lang="ru-RU"/>
        </a:p>
      </dgm:t>
    </dgm:pt>
    <dgm:pt modelId="{ED4AE873-A399-4056-B2C0-60DF2269093C}" type="sibTrans" cxnId="{E7D4EF34-0870-4BAB-AD58-86F927F6D3AE}">
      <dgm:prSet/>
      <dgm:spPr/>
      <dgm:t>
        <a:bodyPr/>
        <a:lstStyle/>
        <a:p>
          <a:endParaRPr lang="ru-RU"/>
        </a:p>
      </dgm:t>
    </dgm:pt>
    <dgm:pt modelId="{94BBE92B-69AA-4B47-926A-EDBD8964B069}">
      <dgm:prSet/>
      <dgm:spPr>
        <a:solidFill>
          <a:schemeClr val="accent2">
            <a:lumMod val="75000"/>
            <a:alpha val="99000"/>
          </a:schemeClr>
        </a:solidFill>
      </dgm:spPr>
      <dgm:t>
        <a:bodyPr/>
        <a:lstStyle/>
        <a:p>
          <a:pPr rtl="0"/>
          <a:r>
            <a:rPr lang="ru-RU" b="1" dirty="0" err="1"/>
            <a:t>Наукова</a:t>
          </a:r>
          <a:r>
            <a:rPr lang="ru-RU" b="1" dirty="0"/>
            <a:t> школа </a:t>
          </a:r>
          <a:r>
            <a:rPr lang="ru-RU" b="1" dirty="0" err="1"/>
            <a:t>історичної</a:t>
          </a:r>
          <a:r>
            <a:rPr lang="ru-RU" b="1" dirty="0"/>
            <a:t> </a:t>
          </a:r>
          <a:r>
            <a:rPr lang="ru-RU" b="1" dirty="0" err="1"/>
            <a:t>урбаністики</a:t>
          </a:r>
          <a:endParaRPr lang="ru-RU" b="1" dirty="0"/>
        </a:p>
      </dgm:t>
    </dgm:pt>
    <dgm:pt modelId="{CE5C280C-B1BE-463A-AE07-900BD0406A15}" type="sibTrans" cxnId="{BAE15804-AD2C-4CCB-BB54-12124836B079}">
      <dgm:prSet/>
      <dgm:spPr/>
      <dgm:t>
        <a:bodyPr/>
        <a:lstStyle/>
        <a:p>
          <a:endParaRPr lang="ru-RU"/>
        </a:p>
      </dgm:t>
    </dgm:pt>
    <dgm:pt modelId="{74C7EADD-0DBE-48C2-B97F-D5B6054EFABE}" type="parTrans" cxnId="{BAE15804-AD2C-4CCB-BB54-12124836B079}">
      <dgm:prSet/>
      <dgm:spPr/>
      <dgm:t>
        <a:bodyPr/>
        <a:lstStyle/>
        <a:p>
          <a:endParaRPr lang="ru-RU"/>
        </a:p>
      </dgm:t>
    </dgm:pt>
    <dgm:pt modelId="{E1B1BE74-D7DD-474C-A728-493AC5A908FE}" type="pres">
      <dgm:prSet presAssocID="{65C092E7-AF20-4B46-8637-4979A4A456E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5A07456-EAA3-4948-9407-9F6771AC50AA}" type="pres">
      <dgm:prSet presAssocID="{C43B71B7-3DE5-4F9D-93DB-E4AC04E058B7}" presName="node" presStyleLbl="node1" presStyleIdx="0" presStyleCnt="3" custScaleX="75595" custScaleY="45555" custLinFactNeighborX="-1476" custLinFactNeighborY="35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A5D969-B9ED-4C78-9A32-53BA3A7039D1}" type="pres">
      <dgm:prSet presAssocID="{ED4AE873-A399-4056-B2C0-60DF2269093C}" presName="sibTrans" presStyleCnt="0"/>
      <dgm:spPr/>
    </dgm:pt>
    <dgm:pt modelId="{35104CC6-1059-450D-9EB3-33475885771C}" type="pres">
      <dgm:prSet presAssocID="{94BBE92B-69AA-4B47-926A-EDBD8964B069}" presName="node" presStyleLbl="node1" presStyleIdx="1" presStyleCnt="3" custScaleX="75595" custScaleY="45555" custLinFactY="-15593" custLinFactNeighborX="-1772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E24AA6-DD43-428E-A986-05FAC251B999}" type="pres">
      <dgm:prSet presAssocID="{CE5C280C-B1BE-463A-AE07-900BD0406A15}" presName="sibTrans" presStyleCnt="0"/>
      <dgm:spPr/>
    </dgm:pt>
    <dgm:pt modelId="{304FB7AF-A61E-4924-9F14-65155B869146}" type="pres">
      <dgm:prSet presAssocID="{C5A22516-C625-45F4-87B0-C5652B9722A3}" presName="node" presStyleLbl="node1" presStyleIdx="2" presStyleCnt="3" custScaleX="75595" custScaleY="45555" custLinFactNeighborX="-886" custLinFactNeighborY="-678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F02F77D-8D89-4276-AB14-CB9706A4CBCE}" srcId="{65C092E7-AF20-4B46-8637-4979A4A456E4}" destId="{C5A22516-C625-45F4-87B0-C5652B9722A3}" srcOrd="2" destOrd="0" parTransId="{F759C544-79FC-48FC-A91B-733CFAEE97C5}" sibTransId="{84B25467-ABB1-48A4-971F-97E21100D792}"/>
    <dgm:cxn modelId="{BAE15804-AD2C-4CCB-BB54-12124836B079}" srcId="{65C092E7-AF20-4B46-8637-4979A4A456E4}" destId="{94BBE92B-69AA-4B47-926A-EDBD8964B069}" srcOrd="1" destOrd="0" parTransId="{74C7EADD-0DBE-48C2-B97F-D5B6054EFABE}" sibTransId="{CE5C280C-B1BE-463A-AE07-900BD0406A15}"/>
    <dgm:cxn modelId="{42FF8D42-CEB6-4A13-BD14-F60B3F4DF37C}" type="presOf" srcId="{65C092E7-AF20-4B46-8637-4979A4A456E4}" destId="{E1B1BE74-D7DD-474C-A728-493AC5A908FE}" srcOrd="0" destOrd="0" presId="urn:microsoft.com/office/officeart/2005/8/layout/default#5"/>
    <dgm:cxn modelId="{36EFA4DB-F557-4BBB-8002-4341BF0B932E}" type="presOf" srcId="{94BBE92B-69AA-4B47-926A-EDBD8964B069}" destId="{35104CC6-1059-450D-9EB3-33475885771C}" srcOrd="0" destOrd="0" presId="urn:microsoft.com/office/officeart/2005/8/layout/default#5"/>
    <dgm:cxn modelId="{59873470-5FD9-47E7-B92D-5D4647D36ADB}" type="presOf" srcId="{C43B71B7-3DE5-4F9D-93DB-E4AC04E058B7}" destId="{45A07456-EAA3-4948-9407-9F6771AC50AA}" srcOrd="0" destOrd="0" presId="urn:microsoft.com/office/officeart/2005/8/layout/default#5"/>
    <dgm:cxn modelId="{E7D4EF34-0870-4BAB-AD58-86F927F6D3AE}" srcId="{65C092E7-AF20-4B46-8637-4979A4A456E4}" destId="{C43B71B7-3DE5-4F9D-93DB-E4AC04E058B7}" srcOrd="0" destOrd="0" parTransId="{8C73731E-B0E3-4FE2-9FB2-7187CEA7480D}" sibTransId="{ED4AE873-A399-4056-B2C0-60DF2269093C}"/>
    <dgm:cxn modelId="{CE2BF517-8AB1-44F7-94FE-BA793BF36058}" type="presOf" srcId="{C5A22516-C625-45F4-87B0-C5652B9722A3}" destId="{304FB7AF-A61E-4924-9F14-65155B869146}" srcOrd="0" destOrd="0" presId="urn:microsoft.com/office/officeart/2005/8/layout/default#5"/>
    <dgm:cxn modelId="{0D9079A5-15DF-4BEF-8CE8-83BAD779DFEA}" type="presParOf" srcId="{E1B1BE74-D7DD-474C-A728-493AC5A908FE}" destId="{45A07456-EAA3-4948-9407-9F6771AC50AA}" srcOrd="0" destOrd="0" presId="urn:microsoft.com/office/officeart/2005/8/layout/default#5"/>
    <dgm:cxn modelId="{ACB838D2-A3FD-4D1B-9087-D65582D098B1}" type="presParOf" srcId="{E1B1BE74-D7DD-474C-A728-493AC5A908FE}" destId="{A5A5D969-B9ED-4C78-9A32-53BA3A7039D1}" srcOrd="1" destOrd="0" presId="urn:microsoft.com/office/officeart/2005/8/layout/default#5"/>
    <dgm:cxn modelId="{5FD41278-560B-433B-B328-86C7CA70B3C2}" type="presParOf" srcId="{E1B1BE74-D7DD-474C-A728-493AC5A908FE}" destId="{35104CC6-1059-450D-9EB3-33475885771C}" srcOrd="2" destOrd="0" presId="urn:microsoft.com/office/officeart/2005/8/layout/default#5"/>
    <dgm:cxn modelId="{08B3F586-C355-4B32-B43F-3846C12BB89B}" type="presParOf" srcId="{E1B1BE74-D7DD-474C-A728-493AC5A908FE}" destId="{CBE24AA6-DD43-428E-A986-05FAC251B999}" srcOrd="3" destOrd="0" presId="urn:microsoft.com/office/officeart/2005/8/layout/default#5"/>
    <dgm:cxn modelId="{EB3A8FDE-0E8B-44AE-A546-BD22A844C7C2}" type="presParOf" srcId="{E1B1BE74-D7DD-474C-A728-493AC5A908FE}" destId="{304FB7AF-A61E-4924-9F14-65155B869146}" srcOrd="4" destOrd="0" presId="urn:microsoft.com/office/officeart/2005/8/layout/default#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3D37245-FEB1-4070-8DEF-F4478A754E68}" type="doc">
      <dgm:prSet loTypeId="urn:microsoft.com/office/officeart/2005/8/layout/default#8" loCatId="list" qsTypeId="urn:microsoft.com/office/officeart/2005/8/quickstyle/simple4" qsCatId="simple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F54DFA83-DF8F-4537-A56B-7DA6EB58C651}">
      <dgm:prSet phldrT="[Текст]" custT="1"/>
      <dgm:spPr>
        <a:solidFill>
          <a:schemeClr val="accent6">
            <a:lumMod val="20000"/>
            <a:lumOff val="80000"/>
          </a:schemeClr>
        </a:solidFill>
      </dgm:spPr>
      <dgm:t>
        <a:bodyPr anchor="ctr"/>
        <a:lstStyle/>
        <a:p>
          <a:r>
            <a:rPr lang="uk-UA" sz="1800" b="1" baseline="0" dirty="0">
              <a:solidFill>
                <a:schemeClr val="tx1"/>
              </a:solidFill>
            </a:rPr>
            <a:t>Сертифікати ЗНО:</a:t>
          </a:r>
          <a:br>
            <a:rPr lang="uk-UA" sz="1800" b="1" baseline="0" dirty="0">
              <a:solidFill>
                <a:schemeClr val="tx1"/>
              </a:solidFill>
            </a:rPr>
          </a:br>
          <a:r>
            <a:rPr lang="uk-UA" sz="1800" b="1" baseline="0" dirty="0">
              <a:solidFill>
                <a:schemeClr val="tx1"/>
              </a:solidFill>
            </a:rPr>
            <a:t/>
          </a:r>
          <a:br>
            <a:rPr lang="uk-UA" sz="1800" b="1" baseline="0" dirty="0">
              <a:solidFill>
                <a:schemeClr val="tx1"/>
              </a:solidFill>
            </a:rPr>
          </a:br>
          <a:r>
            <a:rPr lang="uk-UA" sz="1800" b="1" baseline="0" dirty="0">
              <a:solidFill>
                <a:schemeClr val="tx1"/>
              </a:solidFill>
            </a:rPr>
            <a:t/>
          </a:r>
          <a:br>
            <a:rPr lang="uk-UA" sz="1800" b="1" baseline="0" dirty="0">
              <a:solidFill>
                <a:schemeClr val="tx1"/>
              </a:solidFill>
            </a:rPr>
          </a:br>
          <a:r>
            <a:rPr lang="uk-UA" sz="1800" b="1" baseline="0" dirty="0">
              <a:solidFill>
                <a:schemeClr val="tx1"/>
              </a:solidFill>
            </a:rPr>
            <a:t>Історія України</a:t>
          </a:r>
        </a:p>
      </dgm:t>
    </dgm:pt>
    <dgm:pt modelId="{45F2569D-5764-4126-A6E9-684848999107}" type="parTrans" cxnId="{6A70EB49-9460-45E1-BDFF-8E01E02F3AB8}">
      <dgm:prSet/>
      <dgm:spPr/>
      <dgm:t>
        <a:bodyPr/>
        <a:lstStyle/>
        <a:p>
          <a:endParaRPr lang="ru-RU"/>
        </a:p>
      </dgm:t>
    </dgm:pt>
    <dgm:pt modelId="{D43E86BB-20B3-4151-8552-9E6619C35902}" type="sibTrans" cxnId="{6A70EB49-9460-45E1-BDFF-8E01E02F3AB8}">
      <dgm:prSet/>
      <dgm:spPr/>
      <dgm:t>
        <a:bodyPr/>
        <a:lstStyle/>
        <a:p>
          <a:endParaRPr lang="ru-RU"/>
        </a:p>
      </dgm:t>
    </dgm:pt>
    <dgm:pt modelId="{F732DC9D-6A16-4EB6-AA72-40596CE95A34}">
      <dgm:prSet phldrT="[Текст]" custT="1"/>
      <dgm:spPr>
        <a:solidFill>
          <a:schemeClr val="accent6">
            <a:lumMod val="40000"/>
            <a:lumOff val="60000"/>
          </a:schemeClr>
        </a:solidFill>
      </dgm:spPr>
      <dgm:t>
        <a:bodyPr anchor="ctr"/>
        <a:lstStyle/>
        <a:p>
          <a:pPr algn="ctr"/>
          <a:r>
            <a:rPr lang="uk-UA" sz="1800" b="1" dirty="0">
              <a:solidFill>
                <a:schemeClr val="tx1"/>
              </a:solidFill>
            </a:rPr>
            <a:t>Українська мова та література</a:t>
          </a:r>
        </a:p>
      </dgm:t>
    </dgm:pt>
    <dgm:pt modelId="{BBB45F7E-BA72-4C4A-B836-8AD849B5BFAB}" type="parTrans" cxnId="{DA311E88-97C7-4472-BBDB-A94B8CEC9449}">
      <dgm:prSet/>
      <dgm:spPr/>
      <dgm:t>
        <a:bodyPr/>
        <a:lstStyle/>
        <a:p>
          <a:endParaRPr lang="ru-RU"/>
        </a:p>
      </dgm:t>
    </dgm:pt>
    <dgm:pt modelId="{4B6EF3F3-0AEF-4983-8CDB-701E782F7E19}" type="sibTrans" cxnId="{DA311E88-97C7-4472-BBDB-A94B8CEC9449}">
      <dgm:prSet/>
      <dgm:spPr/>
      <dgm:t>
        <a:bodyPr/>
        <a:lstStyle/>
        <a:p>
          <a:endParaRPr lang="ru-RU"/>
        </a:p>
      </dgm:t>
    </dgm:pt>
    <dgm:pt modelId="{4C17F3E3-E6C3-4B5D-894C-9C498E6A6ECA}">
      <dgm:prSet phldrT="[Текст]" custT="1"/>
      <dgm:spPr>
        <a:solidFill>
          <a:schemeClr val="accent6">
            <a:lumMod val="60000"/>
            <a:lumOff val="40000"/>
          </a:schemeClr>
        </a:solidFill>
      </dgm:spPr>
      <dgm:t>
        <a:bodyPr anchor="ctr"/>
        <a:lstStyle/>
        <a:p>
          <a:endParaRPr lang="uk-UA" altLang="uk-UA" sz="1400" b="1" baseline="0" dirty="0">
            <a:solidFill>
              <a:schemeClr val="tx1"/>
            </a:solidFill>
            <a:latin typeface="+mn-lt"/>
            <a:cs typeface="Arial" panose="020B0604020202020204" pitchFamily="34" charset="0"/>
          </a:endParaRPr>
        </a:p>
        <a:p>
          <a:endParaRPr lang="uk-UA" altLang="uk-UA" sz="1400" b="1" baseline="0" dirty="0">
            <a:solidFill>
              <a:schemeClr val="tx1"/>
            </a:solidFill>
            <a:latin typeface="+mn-lt"/>
            <a:cs typeface="Arial" panose="020B0604020202020204" pitchFamily="34" charset="0"/>
          </a:endParaRPr>
        </a:p>
        <a:p>
          <a:r>
            <a:rPr lang="uk-UA" altLang="uk-UA" sz="1400" b="1" baseline="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Іноземна мова /</a:t>
          </a:r>
          <a:br>
            <a:rPr lang="uk-UA" altLang="uk-UA" sz="1400" b="1" baseline="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</a:br>
          <a:r>
            <a:rPr lang="uk-UA" altLang="uk-UA" sz="1400" b="1" baseline="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  Математика /   </a:t>
          </a:r>
          <a:br>
            <a:rPr lang="uk-UA" altLang="uk-UA" sz="1400" b="1" baseline="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</a:br>
          <a:r>
            <a:rPr lang="uk-UA" altLang="uk-UA" sz="1400" b="1" baseline="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  Біологія / </a:t>
          </a:r>
          <a:br>
            <a:rPr lang="uk-UA" altLang="uk-UA" sz="1400" b="1" baseline="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</a:br>
          <a:r>
            <a:rPr lang="uk-UA" altLang="uk-UA" sz="1400" b="1" baseline="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  Географія / </a:t>
          </a:r>
          <a:br>
            <a:rPr lang="uk-UA" altLang="uk-UA" sz="1400" b="1" baseline="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</a:br>
          <a:r>
            <a:rPr lang="uk-UA" altLang="uk-UA" sz="1400" b="1" baseline="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  Фізика /</a:t>
          </a:r>
          <a:br>
            <a:rPr lang="uk-UA" altLang="uk-UA" sz="1400" b="1" baseline="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</a:br>
          <a:r>
            <a:rPr lang="uk-UA" altLang="uk-UA" sz="1400" b="1" baseline="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  Хімія</a:t>
          </a:r>
          <a:br>
            <a:rPr lang="uk-UA" altLang="uk-UA" sz="1400" b="1" baseline="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</a:br>
          <a:r>
            <a:rPr lang="uk-UA" altLang="uk-UA" sz="1700" b="1" dirty="0">
              <a:solidFill>
                <a:srgbClr val="990000"/>
              </a:solidFill>
              <a:latin typeface="+mn-lt"/>
              <a:cs typeface="Arial" panose="020B0604020202020204" pitchFamily="34" charset="0"/>
            </a:rPr>
            <a:t/>
          </a:r>
          <a:br>
            <a:rPr lang="uk-UA" altLang="uk-UA" sz="1700" b="1" dirty="0">
              <a:solidFill>
                <a:srgbClr val="990000"/>
              </a:solidFill>
              <a:latin typeface="+mn-lt"/>
              <a:cs typeface="Arial" panose="020B0604020202020204" pitchFamily="34" charset="0"/>
            </a:rPr>
          </a:br>
          <a:endParaRPr lang="ru-RU" sz="1700" b="1" dirty="0">
            <a:solidFill>
              <a:schemeClr val="tx1">
                <a:lumMod val="75000"/>
                <a:lumOff val="25000"/>
              </a:schemeClr>
            </a:solidFill>
            <a:latin typeface="+mn-lt"/>
          </a:endParaRPr>
        </a:p>
      </dgm:t>
    </dgm:pt>
    <dgm:pt modelId="{F778CD62-6D76-4D8C-A139-040603A094A9}" type="parTrans" cxnId="{BC679C1C-D57D-481F-9B93-AE9686B598B8}">
      <dgm:prSet/>
      <dgm:spPr/>
      <dgm:t>
        <a:bodyPr/>
        <a:lstStyle/>
        <a:p>
          <a:endParaRPr lang="ru-RU"/>
        </a:p>
      </dgm:t>
    </dgm:pt>
    <dgm:pt modelId="{991793E1-A704-4DC5-82AB-6FB55843AF46}" type="sibTrans" cxnId="{BC679C1C-D57D-481F-9B93-AE9686B598B8}">
      <dgm:prSet/>
      <dgm:spPr/>
      <dgm:t>
        <a:bodyPr/>
        <a:lstStyle/>
        <a:p>
          <a:endParaRPr lang="ru-RU"/>
        </a:p>
      </dgm:t>
    </dgm:pt>
    <dgm:pt modelId="{49515338-63BF-4BE4-A6B6-F04782E616B7}" type="pres">
      <dgm:prSet presAssocID="{23D37245-FEB1-4070-8DEF-F4478A754E6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5822BCB-ED71-49D1-9A59-C998250F9182}" type="pres">
      <dgm:prSet presAssocID="{F54DFA83-DF8F-4537-A56B-7DA6EB58C651}" presName="node" presStyleLbl="node1" presStyleIdx="0" presStyleCnt="3" custLinFactNeighborX="45074" custLinFactNeighborY="-256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C1FAC4-B0B6-445E-91A1-8B19C900CA03}" type="pres">
      <dgm:prSet presAssocID="{D43E86BB-20B3-4151-8552-9E6619C35902}" presName="sibTrans" presStyleCnt="0"/>
      <dgm:spPr/>
    </dgm:pt>
    <dgm:pt modelId="{C6C8499B-66CF-469E-AEA9-A1868C859061}" type="pres">
      <dgm:prSet presAssocID="{F732DC9D-6A16-4EB6-AA72-40596CE95A34}" presName="node" presStyleLbl="node1" presStyleIdx="1" presStyleCnt="3" custLinFactNeighborX="-64926" custLinFactNeighborY="702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37FCD7-58A7-46DF-8CFA-CE07251903B4}" type="pres">
      <dgm:prSet presAssocID="{4B6EF3F3-0AEF-4983-8CDB-701E782F7E19}" presName="sibTrans" presStyleCnt="0"/>
      <dgm:spPr/>
    </dgm:pt>
    <dgm:pt modelId="{A8437A71-8D34-4BD1-8FC9-7F11C6C3650B}" type="pres">
      <dgm:prSet presAssocID="{4C17F3E3-E6C3-4B5D-894C-9C498E6A6ECA}" presName="node" presStyleLbl="node1" presStyleIdx="2" presStyleCnt="3" custLinFactNeighborX="-9926" custLinFactNeighborY="491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A311E88-97C7-4472-BBDB-A94B8CEC9449}" srcId="{23D37245-FEB1-4070-8DEF-F4478A754E68}" destId="{F732DC9D-6A16-4EB6-AA72-40596CE95A34}" srcOrd="1" destOrd="0" parTransId="{BBB45F7E-BA72-4C4A-B836-8AD849B5BFAB}" sibTransId="{4B6EF3F3-0AEF-4983-8CDB-701E782F7E19}"/>
    <dgm:cxn modelId="{04C5C998-27BD-4EF1-826F-941DB1DC37B5}" type="presOf" srcId="{23D37245-FEB1-4070-8DEF-F4478A754E68}" destId="{49515338-63BF-4BE4-A6B6-F04782E616B7}" srcOrd="0" destOrd="0" presId="urn:microsoft.com/office/officeart/2005/8/layout/default#8"/>
    <dgm:cxn modelId="{11E004EA-6F48-4346-B7DE-3A442BFE6B64}" type="presOf" srcId="{4C17F3E3-E6C3-4B5D-894C-9C498E6A6ECA}" destId="{A8437A71-8D34-4BD1-8FC9-7F11C6C3650B}" srcOrd="0" destOrd="0" presId="urn:microsoft.com/office/officeart/2005/8/layout/default#8"/>
    <dgm:cxn modelId="{2DD9E18F-E6D4-486D-ACAB-B53C4896593F}" type="presOf" srcId="{F732DC9D-6A16-4EB6-AA72-40596CE95A34}" destId="{C6C8499B-66CF-469E-AEA9-A1868C859061}" srcOrd="0" destOrd="0" presId="urn:microsoft.com/office/officeart/2005/8/layout/default#8"/>
    <dgm:cxn modelId="{F99ECF76-F580-4065-A305-92A61BF6C627}" type="presOf" srcId="{F54DFA83-DF8F-4537-A56B-7DA6EB58C651}" destId="{45822BCB-ED71-49D1-9A59-C998250F9182}" srcOrd="0" destOrd="0" presId="urn:microsoft.com/office/officeart/2005/8/layout/default#8"/>
    <dgm:cxn modelId="{BC679C1C-D57D-481F-9B93-AE9686B598B8}" srcId="{23D37245-FEB1-4070-8DEF-F4478A754E68}" destId="{4C17F3E3-E6C3-4B5D-894C-9C498E6A6ECA}" srcOrd="2" destOrd="0" parTransId="{F778CD62-6D76-4D8C-A139-040603A094A9}" sibTransId="{991793E1-A704-4DC5-82AB-6FB55843AF46}"/>
    <dgm:cxn modelId="{6A70EB49-9460-45E1-BDFF-8E01E02F3AB8}" srcId="{23D37245-FEB1-4070-8DEF-F4478A754E68}" destId="{F54DFA83-DF8F-4537-A56B-7DA6EB58C651}" srcOrd="0" destOrd="0" parTransId="{45F2569D-5764-4126-A6E9-684848999107}" sibTransId="{D43E86BB-20B3-4151-8552-9E6619C35902}"/>
    <dgm:cxn modelId="{C2665D73-CB7C-4EBE-8A1E-3351781EC360}" type="presParOf" srcId="{49515338-63BF-4BE4-A6B6-F04782E616B7}" destId="{45822BCB-ED71-49D1-9A59-C998250F9182}" srcOrd="0" destOrd="0" presId="urn:microsoft.com/office/officeart/2005/8/layout/default#8"/>
    <dgm:cxn modelId="{8C12E3CB-7D00-4FAC-A5B1-55539C9C8B7E}" type="presParOf" srcId="{49515338-63BF-4BE4-A6B6-F04782E616B7}" destId="{81C1FAC4-B0B6-445E-91A1-8B19C900CA03}" srcOrd="1" destOrd="0" presId="urn:microsoft.com/office/officeart/2005/8/layout/default#8"/>
    <dgm:cxn modelId="{068E696A-0F1A-4581-810F-5CDAAF79DFA0}" type="presParOf" srcId="{49515338-63BF-4BE4-A6B6-F04782E616B7}" destId="{C6C8499B-66CF-469E-AEA9-A1868C859061}" srcOrd="2" destOrd="0" presId="urn:microsoft.com/office/officeart/2005/8/layout/default#8"/>
    <dgm:cxn modelId="{581AFF10-154A-4B04-88FB-582F17B8644E}" type="presParOf" srcId="{49515338-63BF-4BE4-A6B6-F04782E616B7}" destId="{A937FCD7-58A7-46DF-8CFA-CE07251903B4}" srcOrd="3" destOrd="0" presId="urn:microsoft.com/office/officeart/2005/8/layout/default#8"/>
    <dgm:cxn modelId="{3F493EC9-0171-435F-B660-65E4F161D121}" type="presParOf" srcId="{49515338-63BF-4BE4-A6B6-F04782E616B7}" destId="{A8437A71-8D34-4BD1-8FC9-7F11C6C3650B}" srcOrd="4" destOrd="0" presId="urn:microsoft.com/office/officeart/2005/8/layout/default#8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91FCD1-BCBE-45CC-949F-66FF3C991DE5}">
      <dsp:nvSpPr>
        <dsp:cNvPr id="0" name=""/>
        <dsp:cNvSpPr/>
      </dsp:nvSpPr>
      <dsp:spPr>
        <a:xfrm>
          <a:off x="216410" y="0"/>
          <a:ext cx="2465469" cy="1257315"/>
        </a:xfrm>
        <a:prstGeom prst="rect">
          <a:avLst/>
        </a:prstGeom>
        <a:solidFill>
          <a:schemeClr val="accent2">
            <a:lumMod val="75000"/>
            <a:alpha val="97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/>
            <a:t>Міські самоврядування</a:t>
          </a:r>
          <a:endParaRPr lang="ru-RU" sz="1800" b="1" kern="1200" dirty="0"/>
        </a:p>
      </dsp:txBody>
      <dsp:txXfrm>
        <a:off x="216410" y="0"/>
        <a:ext cx="2465469" cy="1257315"/>
      </dsp:txXfrm>
    </dsp:sp>
    <dsp:sp modelId="{CB7D43DB-F95F-4265-A77F-622DACAA54AC}">
      <dsp:nvSpPr>
        <dsp:cNvPr id="0" name=""/>
        <dsp:cNvSpPr/>
      </dsp:nvSpPr>
      <dsp:spPr>
        <a:xfrm>
          <a:off x="2713281" y="744563"/>
          <a:ext cx="2465469" cy="1479281"/>
        </a:xfrm>
        <a:prstGeom prst="rect">
          <a:avLst/>
        </a:prstGeom>
        <a:solidFill>
          <a:schemeClr val="accent2">
            <a:lumMod val="75000"/>
            <a:alpha val="98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/>
            <a:t>Туристичний бізне</a:t>
          </a:r>
          <a:r>
            <a:rPr lang="uk-UA" sz="1800" kern="1200" dirty="0"/>
            <a:t>с</a:t>
          </a:r>
          <a:endParaRPr lang="ru-RU" sz="1800" kern="1200" dirty="0"/>
        </a:p>
      </dsp:txBody>
      <dsp:txXfrm>
        <a:off x="2713281" y="744563"/>
        <a:ext cx="2465469" cy="1479281"/>
      </dsp:txXfrm>
    </dsp:sp>
    <dsp:sp modelId="{192C84F5-A5DA-43E0-919D-E6A8537A4FBD}">
      <dsp:nvSpPr>
        <dsp:cNvPr id="0" name=""/>
        <dsp:cNvSpPr/>
      </dsp:nvSpPr>
      <dsp:spPr>
        <a:xfrm>
          <a:off x="274274" y="1908665"/>
          <a:ext cx="2465469" cy="1479281"/>
        </a:xfrm>
        <a:prstGeom prst="rect">
          <a:avLst/>
        </a:prstGeom>
        <a:solidFill>
          <a:schemeClr val="accent2">
            <a:lumMod val="75000"/>
            <a:alpha val="99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kern="1200" dirty="0"/>
            <a:t>Проектна діяльність</a:t>
          </a:r>
          <a:endParaRPr lang="ru-RU" sz="1700" b="1" kern="1200" dirty="0"/>
        </a:p>
      </dsp:txBody>
      <dsp:txXfrm>
        <a:off x="274274" y="1908665"/>
        <a:ext cx="2465469" cy="1479281"/>
      </dsp:txXfrm>
    </dsp:sp>
    <dsp:sp modelId="{27016048-5669-46CF-B201-0DD2A7B51E1D}">
      <dsp:nvSpPr>
        <dsp:cNvPr id="0" name=""/>
        <dsp:cNvSpPr/>
      </dsp:nvSpPr>
      <dsp:spPr>
        <a:xfrm>
          <a:off x="2713281" y="3253983"/>
          <a:ext cx="2465469" cy="1479281"/>
        </a:xfrm>
        <a:prstGeom prst="rect">
          <a:avLst/>
        </a:prstGeom>
        <a:solidFill>
          <a:schemeClr val="accent2">
            <a:lumMod val="75000"/>
            <a:alpha val="99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/>
            <a:t>Медійна сфера </a:t>
          </a:r>
          <a:endParaRPr lang="ru-RU" sz="1800" b="1" kern="1200" dirty="0"/>
        </a:p>
      </dsp:txBody>
      <dsp:txXfrm>
        <a:off x="2713281" y="3253983"/>
        <a:ext cx="2465469" cy="1479281"/>
      </dsp:txXfrm>
    </dsp:sp>
    <dsp:sp modelId="{CD0F1FC7-F047-4E2F-809E-C9FF8AE7B906}">
      <dsp:nvSpPr>
        <dsp:cNvPr id="0" name=""/>
        <dsp:cNvSpPr/>
      </dsp:nvSpPr>
      <dsp:spPr>
        <a:xfrm>
          <a:off x="214043" y="4303336"/>
          <a:ext cx="2465469" cy="1479281"/>
        </a:xfrm>
        <a:prstGeom prst="rect">
          <a:avLst/>
        </a:prstGeom>
        <a:solidFill>
          <a:schemeClr val="accent2">
            <a:lumMod val="75000"/>
            <a:alpha val="99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/>
            <a:t>Сфера освіти</a:t>
          </a:r>
          <a:endParaRPr lang="ru-RU" sz="1800" b="1" kern="1200" dirty="0"/>
        </a:p>
      </dsp:txBody>
      <dsp:txXfrm>
        <a:off x="214043" y="4303336"/>
        <a:ext cx="2465469" cy="14792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91FCD1-BCBE-45CC-949F-66FF3C991DE5}">
      <dsp:nvSpPr>
        <dsp:cNvPr id="0" name=""/>
        <dsp:cNvSpPr/>
      </dsp:nvSpPr>
      <dsp:spPr>
        <a:xfrm>
          <a:off x="216410" y="0"/>
          <a:ext cx="2465469" cy="1257315"/>
        </a:xfrm>
        <a:prstGeom prst="rect">
          <a:avLst/>
        </a:prstGeom>
        <a:solidFill>
          <a:schemeClr val="accent2">
            <a:lumMod val="75000"/>
            <a:alpha val="97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/>
            <a:t>Департамент у справах сім’ї, молоді та спорту Харківської міської ради</a:t>
          </a:r>
          <a:endParaRPr lang="ru-RU" sz="1800" b="1" kern="1200" dirty="0"/>
        </a:p>
      </dsp:txBody>
      <dsp:txXfrm>
        <a:off x="216410" y="0"/>
        <a:ext cx="2465469" cy="1257315"/>
      </dsp:txXfrm>
    </dsp:sp>
    <dsp:sp modelId="{CB7D43DB-F95F-4265-A77F-622DACAA54AC}">
      <dsp:nvSpPr>
        <dsp:cNvPr id="0" name=""/>
        <dsp:cNvSpPr/>
      </dsp:nvSpPr>
      <dsp:spPr>
        <a:xfrm>
          <a:off x="2712648" y="444373"/>
          <a:ext cx="2465469" cy="1479281"/>
        </a:xfrm>
        <a:prstGeom prst="rect">
          <a:avLst/>
        </a:prstGeom>
        <a:solidFill>
          <a:schemeClr val="accent2">
            <a:lumMod val="75000"/>
            <a:alpha val="98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/>
            <a:t>Дослідницькі установи</a:t>
          </a:r>
          <a:endParaRPr lang="ru-RU" sz="1800" kern="1200" dirty="0"/>
        </a:p>
      </dsp:txBody>
      <dsp:txXfrm>
        <a:off x="2712648" y="444373"/>
        <a:ext cx="2465469" cy="1479281"/>
      </dsp:txXfrm>
    </dsp:sp>
    <dsp:sp modelId="{192C84F5-A5DA-43E0-919D-E6A8537A4FBD}">
      <dsp:nvSpPr>
        <dsp:cNvPr id="0" name=""/>
        <dsp:cNvSpPr/>
      </dsp:nvSpPr>
      <dsp:spPr>
        <a:xfrm>
          <a:off x="274274" y="1908665"/>
          <a:ext cx="2465469" cy="1479281"/>
        </a:xfrm>
        <a:prstGeom prst="rect">
          <a:avLst/>
        </a:prstGeom>
        <a:solidFill>
          <a:schemeClr val="accent2">
            <a:lumMod val="75000"/>
            <a:alpha val="99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kern="1200" dirty="0"/>
            <a:t>Громадські організації</a:t>
          </a:r>
          <a:endParaRPr lang="ru-RU" sz="1700" b="1" kern="1200" dirty="0"/>
        </a:p>
      </dsp:txBody>
      <dsp:txXfrm>
        <a:off x="274274" y="1908665"/>
        <a:ext cx="2465469" cy="1479281"/>
      </dsp:txXfrm>
    </dsp:sp>
    <dsp:sp modelId="{27016048-5669-46CF-B201-0DD2A7B51E1D}">
      <dsp:nvSpPr>
        <dsp:cNvPr id="0" name=""/>
        <dsp:cNvSpPr/>
      </dsp:nvSpPr>
      <dsp:spPr>
        <a:xfrm>
          <a:off x="2713281" y="3253983"/>
          <a:ext cx="2465469" cy="1479281"/>
        </a:xfrm>
        <a:prstGeom prst="rect">
          <a:avLst/>
        </a:prstGeom>
        <a:solidFill>
          <a:schemeClr val="accent2">
            <a:lumMod val="75000"/>
            <a:alpha val="99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/>
            <a:t>Благодійні фонди</a:t>
          </a:r>
          <a:endParaRPr lang="ru-RU" sz="1800" b="1" kern="1200" dirty="0"/>
        </a:p>
      </dsp:txBody>
      <dsp:txXfrm>
        <a:off x="2713281" y="3253983"/>
        <a:ext cx="2465469" cy="1479281"/>
      </dsp:txXfrm>
    </dsp:sp>
    <dsp:sp modelId="{CD0F1FC7-F047-4E2F-809E-C9FF8AE7B906}">
      <dsp:nvSpPr>
        <dsp:cNvPr id="0" name=""/>
        <dsp:cNvSpPr/>
      </dsp:nvSpPr>
      <dsp:spPr>
        <a:xfrm>
          <a:off x="214043" y="4303336"/>
          <a:ext cx="2465469" cy="1479281"/>
        </a:xfrm>
        <a:prstGeom prst="rect">
          <a:avLst/>
        </a:prstGeom>
        <a:solidFill>
          <a:schemeClr val="accent2">
            <a:lumMod val="75000"/>
            <a:alpha val="99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err="1"/>
            <a:t>Заклади</a:t>
          </a:r>
          <a:r>
            <a:rPr lang="ru-RU" sz="1800" b="1" kern="1200" dirty="0"/>
            <a:t> </a:t>
          </a:r>
          <a:r>
            <a:rPr lang="ru-RU" sz="1800" b="1" kern="1200" dirty="0" err="1"/>
            <a:t>освіти</a:t>
          </a:r>
          <a:endParaRPr lang="ru-RU" sz="1800" b="1" kern="1200" dirty="0"/>
        </a:p>
      </dsp:txBody>
      <dsp:txXfrm>
        <a:off x="214043" y="4303336"/>
        <a:ext cx="2465469" cy="147928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91FCD1-BCBE-45CC-949F-66FF3C991DE5}">
      <dsp:nvSpPr>
        <dsp:cNvPr id="0" name=""/>
        <dsp:cNvSpPr/>
      </dsp:nvSpPr>
      <dsp:spPr>
        <a:xfrm>
          <a:off x="255385" y="0"/>
          <a:ext cx="2133792" cy="1088170"/>
        </a:xfrm>
        <a:prstGeom prst="rect">
          <a:avLst/>
        </a:prstGeom>
        <a:solidFill>
          <a:schemeClr val="accent2">
            <a:shade val="80000"/>
            <a:hueOff val="0"/>
            <a:satOff val="0"/>
            <a:lumOff val="0"/>
            <a:alpha val="98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/>
            <a:t>Місто в історії культури</a:t>
          </a:r>
          <a:endParaRPr lang="ru-RU" sz="2000" b="1" kern="1200" dirty="0"/>
        </a:p>
      </dsp:txBody>
      <dsp:txXfrm>
        <a:off x="255385" y="0"/>
        <a:ext cx="2133792" cy="1088170"/>
      </dsp:txXfrm>
    </dsp:sp>
    <dsp:sp modelId="{CB7D43DB-F95F-4265-A77F-622DACAA54AC}">
      <dsp:nvSpPr>
        <dsp:cNvPr id="0" name=""/>
        <dsp:cNvSpPr/>
      </dsp:nvSpPr>
      <dsp:spPr>
        <a:xfrm>
          <a:off x="2310655" y="570999"/>
          <a:ext cx="2133792" cy="1280275"/>
        </a:xfrm>
        <a:prstGeom prst="rec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/>
            <a:t>Культура містобудування</a:t>
          </a:r>
          <a:endParaRPr lang="ru-RU" sz="2000" b="1" kern="1200" dirty="0"/>
        </a:p>
      </dsp:txBody>
      <dsp:txXfrm>
        <a:off x="2310655" y="570999"/>
        <a:ext cx="2133792" cy="1280275"/>
      </dsp:txXfrm>
    </dsp:sp>
    <dsp:sp modelId="{192C84F5-A5DA-43E0-919D-E6A8537A4FBD}">
      <dsp:nvSpPr>
        <dsp:cNvPr id="0" name=""/>
        <dsp:cNvSpPr/>
      </dsp:nvSpPr>
      <dsp:spPr>
        <a:xfrm>
          <a:off x="270365" y="1683337"/>
          <a:ext cx="2133792" cy="1280275"/>
        </a:xfrm>
        <a:prstGeom prst="rect">
          <a:avLst/>
        </a:prstGeom>
        <a:solidFill>
          <a:schemeClr val="accent2">
            <a:lumMod val="75000"/>
            <a:alpha val="94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err="1"/>
            <a:t>Ревіталізація</a:t>
          </a:r>
          <a:r>
            <a:rPr lang="uk-UA" sz="2000" b="1" kern="1200" dirty="0"/>
            <a:t> міського простору</a:t>
          </a:r>
          <a:endParaRPr lang="ru-RU" sz="2000" b="1" kern="1200" dirty="0"/>
        </a:p>
      </dsp:txBody>
      <dsp:txXfrm>
        <a:off x="270365" y="1683337"/>
        <a:ext cx="2133792" cy="1280275"/>
      </dsp:txXfrm>
    </dsp:sp>
    <dsp:sp modelId="{27016048-5669-46CF-B201-0DD2A7B51E1D}">
      <dsp:nvSpPr>
        <dsp:cNvPr id="0" name=""/>
        <dsp:cNvSpPr/>
      </dsp:nvSpPr>
      <dsp:spPr>
        <a:xfrm>
          <a:off x="2329219" y="2770060"/>
          <a:ext cx="2133792" cy="1280275"/>
        </a:xfrm>
        <a:prstGeom prst="rect">
          <a:avLst/>
        </a:prstGeom>
        <a:solidFill>
          <a:schemeClr val="accent2">
            <a:lumMod val="75000"/>
            <a:alpha val="97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/>
            <a:t>Антропологія міста</a:t>
          </a:r>
          <a:endParaRPr lang="ru-RU" sz="2000" b="1" kern="1200" dirty="0"/>
        </a:p>
      </dsp:txBody>
      <dsp:txXfrm>
        <a:off x="2329219" y="2770060"/>
        <a:ext cx="2133792" cy="1280275"/>
      </dsp:txXfrm>
    </dsp:sp>
    <dsp:sp modelId="{1CD38484-D57B-4AFC-869C-1151751E35D6}">
      <dsp:nvSpPr>
        <dsp:cNvPr id="0" name=""/>
        <dsp:cNvSpPr/>
      </dsp:nvSpPr>
      <dsp:spPr>
        <a:xfrm>
          <a:off x="269148" y="3691151"/>
          <a:ext cx="2133792" cy="1280275"/>
        </a:xfrm>
        <a:prstGeom prst="rect">
          <a:avLst/>
        </a:prstGeom>
        <a:solidFill>
          <a:schemeClr val="accent2">
            <a:lumMod val="75000"/>
            <a:alpha val="97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err="1"/>
            <a:t>Менеджемент</a:t>
          </a:r>
          <a:r>
            <a:rPr lang="uk-UA" sz="2000" kern="1200" dirty="0"/>
            <a:t> проектів в міському просторі</a:t>
          </a:r>
          <a:endParaRPr lang="ru-RU" sz="2000" b="1" kern="1200" dirty="0"/>
        </a:p>
      </dsp:txBody>
      <dsp:txXfrm>
        <a:off x="269148" y="3691151"/>
        <a:ext cx="2133792" cy="128027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B2112-1B76-4952-85C9-CB8B399BB73D}">
      <dsp:nvSpPr>
        <dsp:cNvPr id="0" name=""/>
        <dsp:cNvSpPr/>
      </dsp:nvSpPr>
      <dsp:spPr>
        <a:xfrm>
          <a:off x="5269245" y="1921848"/>
          <a:ext cx="3207907" cy="1924744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/>
            <a:t>Муніципальне право </a:t>
          </a:r>
          <a:r>
            <a:rPr lang="uk-UA" sz="1800" kern="1200" dirty="0"/>
            <a:t>/ </a:t>
          </a:r>
          <a:r>
            <a:rPr lang="uk-UA" sz="1800" b="1" kern="1200" noProof="0" dirty="0"/>
            <a:t>Міська ідентичність</a:t>
          </a:r>
        </a:p>
      </dsp:txBody>
      <dsp:txXfrm>
        <a:off x="5269245" y="1921848"/>
        <a:ext cx="3207907" cy="1924744"/>
      </dsp:txXfrm>
    </dsp:sp>
    <dsp:sp modelId="{853926D0-B586-4D5B-9609-4C266E1D81AF}">
      <dsp:nvSpPr>
        <dsp:cNvPr id="0" name=""/>
        <dsp:cNvSpPr/>
      </dsp:nvSpPr>
      <dsp:spPr>
        <a:xfrm>
          <a:off x="5269246" y="0"/>
          <a:ext cx="3207907" cy="1704553"/>
        </a:xfrm>
        <a:prstGeom prst="rect">
          <a:avLst/>
        </a:prstGeom>
        <a:solidFill>
          <a:schemeClr val="accent2">
            <a:alpha val="99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noProof="0" dirty="0"/>
            <a:t>Політичні кампанії і робота з виборцями / </a:t>
          </a:r>
          <a:r>
            <a:rPr lang="uk-UA" sz="1800" b="1" kern="1200" dirty="0"/>
            <a:t>Раси, класи, етноси в містах</a:t>
          </a:r>
          <a:endParaRPr lang="uk-UA" sz="1800" b="1" kern="1200" noProof="0" dirty="0"/>
        </a:p>
      </dsp:txBody>
      <dsp:txXfrm>
        <a:off x="5269246" y="0"/>
        <a:ext cx="3207907" cy="1704553"/>
      </dsp:txXfrm>
    </dsp:sp>
    <dsp:sp modelId="{13C1FCAD-3E8C-4610-A55D-463A2E6CC2C7}">
      <dsp:nvSpPr>
        <dsp:cNvPr id="0" name=""/>
        <dsp:cNvSpPr/>
      </dsp:nvSpPr>
      <dsp:spPr>
        <a:xfrm>
          <a:off x="2025537" y="3"/>
          <a:ext cx="3164728" cy="1364759"/>
        </a:xfrm>
        <a:prstGeom prst="rect">
          <a:avLst/>
        </a:prstGeom>
        <a:solidFill>
          <a:schemeClr val="accent2">
            <a:alpha val="99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/>
            <a:t>Соціолінгвістика. Мова міста </a:t>
          </a:r>
          <a:r>
            <a:rPr lang="uk-UA" sz="1800" kern="1200" dirty="0"/>
            <a:t>/ </a:t>
          </a:r>
          <a:r>
            <a:rPr lang="uk-UA" sz="1800" b="1" kern="1200" noProof="0" dirty="0"/>
            <a:t>Повсякденне життя міського населення</a:t>
          </a:r>
        </a:p>
      </dsp:txBody>
      <dsp:txXfrm>
        <a:off x="2025537" y="3"/>
        <a:ext cx="3164728" cy="1364759"/>
      </dsp:txXfrm>
    </dsp:sp>
    <dsp:sp modelId="{1B02909A-772D-494B-8CFB-4F959C4658F2}">
      <dsp:nvSpPr>
        <dsp:cNvPr id="0" name=""/>
        <dsp:cNvSpPr/>
      </dsp:nvSpPr>
      <dsp:spPr>
        <a:xfrm>
          <a:off x="5269246" y="4150849"/>
          <a:ext cx="3207907" cy="1924744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/>
            <a:t>Музеєзнавство</a:t>
          </a:r>
          <a:r>
            <a:rPr lang="uk-UA" sz="1800" b="1" kern="1200" noProof="0" dirty="0"/>
            <a:t>/ Образи міста у мистецтві</a:t>
          </a:r>
        </a:p>
      </dsp:txBody>
      <dsp:txXfrm>
        <a:off x="5269246" y="4150849"/>
        <a:ext cx="3207907" cy="1924744"/>
      </dsp:txXfrm>
    </dsp:sp>
    <dsp:sp modelId="{767C9883-DDC9-4795-9BCD-0371609CCD4E}">
      <dsp:nvSpPr>
        <dsp:cNvPr id="0" name=""/>
        <dsp:cNvSpPr/>
      </dsp:nvSpPr>
      <dsp:spPr>
        <a:xfrm>
          <a:off x="1886924" y="4456608"/>
          <a:ext cx="3207907" cy="1583063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noProof="0" dirty="0" err="1"/>
            <a:t>Грантрайтинг</a:t>
          </a:r>
          <a:r>
            <a:rPr lang="uk-UA" sz="1800" b="1" kern="1200" noProof="0" dirty="0"/>
            <a:t> в міській сфері / Волонтерська діяльність: особливості великих і малих міст  </a:t>
          </a:r>
        </a:p>
      </dsp:txBody>
      <dsp:txXfrm>
        <a:off x="1886924" y="4456608"/>
        <a:ext cx="3207907" cy="158306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A07456-EAA3-4948-9407-9F6771AC50AA}">
      <dsp:nvSpPr>
        <dsp:cNvPr id="0" name=""/>
        <dsp:cNvSpPr/>
      </dsp:nvSpPr>
      <dsp:spPr>
        <a:xfrm>
          <a:off x="347231" y="1502201"/>
          <a:ext cx="2436011" cy="880792"/>
        </a:xfrm>
        <a:prstGeom prst="rect">
          <a:avLst/>
        </a:prstGeom>
        <a:solidFill>
          <a:schemeClr val="accent2">
            <a:lumMod val="75000"/>
            <a:alpha val="98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uk-UA" sz="1600" kern="1200" dirty="0"/>
        </a:p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600" b="1" kern="1200" dirty="0"/>
            <a:t>Культура західноєвропейського Середньовіччя</a:t>
          </a:r>
          <a:endParaRPr lang="ru-RU" sz="1600" b="1" kern="1200" dirty="0"/>
        </a:p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/>
        </a:p>
      </dsp:txBody>
      <dsp:txXfrm>
        <a:off x="347231" y="1502201"/>
        <a:ext cx="2436011" cy="880792"/>
      </dsp:txXfrm>
    </dsp:sp>
    <dsp:sp modelId="{35104CC6-1059-450D-9EB3-33475885771C}">
      <dsp:nvSpPr>
        <dsp:cNvPr id="0" name=""/>
        <dsp:cNvSpPr/>
      </dsp:nvSpPr>
      <dsp:spPr>
        <a:xfrm>
          <a:off x="337692" y="401644"/>
          <a:ext cx="2436011" cy="880792"/>
        </a:xfrm>
        <a:prstGeom prst="rect">
          <a:avLst/>
        </a:prstGeom>
        <a:solidFill>
          <a:schemeClr val="accent2">
            <a:lumMod val="75000"/>
            <a:alpha val="99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/>
            <a:t>Вступ до культурології </a:t>
          </a:r>
          <a:endParaRPr lang="ru-RU" sz="1600" b="1" kern="1200" dirty="0"/>
        </a:p>
      </dsp:txBody>
      <dsp:txXfrm>
        <a:off x="337692" y="401644"/>
        <a:ext cx="2436011" cy="880792"/>
      </dsp:txXfrm>
    </dsp:sp>
    <dsp:sp modelId="{304FB7AF-A61E-4924-9F14-65155B869146}">
      <dsp:nvSpPr>
        <dsp:cNvPr id="0" name=""/>
        <dsp:cNvSpPr/>
      </dsp:nvSpPr>
      <dsp:spPr>
        <a:xfrm>
          <a:off x="366243" y="2527256"/>
          <a:ext cx="2436011" cy="880792"/>
        </a:xfrm>
        <a:prstGeom prst="rect">
          <a:avLst/>
        </a:prstGeom>
        <a:solidFill>
          <a:schemeClr val="accent2">
            <a:lumMod val="75000"/>
            <a:alpha val="97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kern="1200" dirty="0"/>
            <a:t>Культура другої половини ХХ – початку ХХІ століття</a:t>
          </a:r>
          <a:endParaRPr lang="ru-RU" sz="1700" b="1" kern="1200" dirty="0"/>
        </a:p>
      </dsp:txBody>
      <dsp:txXfrm>
        <a:off x="366243" y="2527256"/>
        <a:ext cx="2436011" cy="88079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2B810A-D626-426A-8605-5EE20450E6F5}">
      <dsp:nvSpPr>
        <dsp:cNvPr id="0" name=""/>
        <dsp:cNvSpPr/>
      </dsp:nvSpPr>
      <dsp:spPr>
        <a:xfrm>
          <a:off x="1049695" y="3418064"/>
          <a:ext cx="2392234" cy="1969101"/>
        </a:xfrm>
        <a:prstGeom prst="rect">
          <a:avLst/>
        </a:prstGeom>
        <a:solidFill>
          <a:schemeClr val="accent2">
            <a:lumMod val="75000"/>
            <a:alpha val="96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b="1" kern="1200" dirty="0"/>
            <a:t>Економічна теорія. Міжнародні організації і глобальне управління </a:t>
          </a:r>
          <a:endParaRPr lang="ru-RU" sz="2100" b="1" kern="1200" dirty="0"/>
        </a:p>
      </dsp:txBody>
      <dsp:txXfrm>
        <a:off x="1049695" y="3418064"/>
        <a:ext cx="2392234" cy="1969101"/>
      </dsp:txXfrm>
    </dsp:sp>
    <dsp:sp modelId="{1415D09D-91EA-4DF4-AD61-DE6B68BDC959}">
      <dsp:nvSpPr>
        <dsp:cNvPr id="0" name=""/>
        <dsp:cNvSpPr/>
      </dsp:nvSpPr>
      <dsp:spPr>
        <a:xfrm>
          <a:off x="1015988" y="993071"/>
          <a:ext cx="2392234" cy="1136453"/>
        </a:xfrm>
        <a:prstGeom prst="rec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b="1" kern="1200" dirty="0"/>
            <a:t>Політологія. Політичні еліти та лідерство </a:t>
          </a:r>
          <a:endParaRPr lang="ru-RU" sz="2100" b="1" kern="1200" dirty="0"/>
        </a:p>
      </dsp:txBody>
      <dsp:txXfrm>
        <a:off x="1015988" y="993071"/>
        <a:ext cx="2392234" cy="1136453"/>
      </dsp:txXfrm>
    </dsp:sp>
    <dsp:sp modelId="{3848CF83-CAF3-4F20-8F42-28D0F44A9122}">
      <dsp:nvSpPr>
        <dsp:cNvPr id="0" name=""/>
        <dsp:cNvSpPr/>
      </dsp:nvSpPr>
      <dsp:spPr>
        <a:xfrm>
          <a:off x="3545315" y="4383498"/>
          <a:ext cx="2572149" cy="1438901"/>
        </a:xfrm>
        <a:prstGeom prst="rec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b="1" kern="1200" dirty="0"/>
            <a:t>Історія України </a:t>
          </a:r>
          <a:endParaRPr lang="ru-RU" sz="2100" b="1" kern="1200" dirty="0"/>
        </a:p>
      </dsp:txBody>
      <dsp:txXfrm>
        <a:off x="3545315" y="4383498"/>
        <a:ext cx="2572149" cy="1438901"/>
      </dsp:txXfrm>
    </dsp:sp>
    <dsp:sp modelId="{4A8D062C-3C40-4BC6-982F-84210639B5E6}">
      <dsp:nvSpPr>
        <dsp:cNvPr id="0" name=""/>
        <dsp:cNvSpPr/>
      </dsp:nvSpPr>
      <dsp:spPr>
        <a:xfrm>
          <a:off x="3586883" y="91680"/>
          <a:ext cx="2392234" cy="1136453"/>
        </a:xfrm>
        <a:prstGeom prst="rect">
          <a:avLst/>
        </a:prstGeom>
        <a:solidFill>
          <a:schemeClr val="accent2">
            <a:lumMod val="75000"/>
            <a:alpha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b="1" kern="1200" noProof="0" dirty="0"/>
            <a:t>Соціологія. Психологія</a:t>
          </a:r>
          <a:r>
            <a:rPr lang="ru-RU" sz="2100" b="1" kern="1200" dirty="0"/>
            <a:t>  </a:t>
          </a:r>
          <a:r>
            <a:rPr lang="ru-RU" sz="2100" kern="1200" dirty="0"/>
            <a:t> </a:t>
          </a:r>
        </a:p>
      </dsp:txBody>
      <dsp:txXfrm>
        <a:off x="3586883" y="91680"/>
        <a:ext cx="2392234" cy="1136453"/>
      </dsp:txXfrm>
    </dsp:sp>
    <dsp:sp modelId="{176C8A4A-7D87-470C-AF55-F6E53C3C09CB}">
      <dsp:nvSpPr>
        <dsp:cNvPr id="0" name=""/>
        <dsp:cNvSpPr/>
      </dsp:nvSpPr>
      <dsp:spPr>
        <a:xfrm>
          <a:off x="334350" y="2411484"/>
          <a:ext cx="2768948" cy="828206"/>
        </a:xfrm>
        <a:prstGeom prst="rect">
          <a:avLst/>
        </a:prstGeom>
        <a:solidFill>
          <a:schemeClr val="accent2">
            <a:lumMod val="75000"/>
            <a:alpha val="78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err="1"/>
            <a:t>Правознавство</a:t>
          </a:r>
          <a:r>
            <a:rPr lang="ru-RU" sz="2100" b="1" kern="1200" dirty="0"/>
            <a:t>.</a:t>
          </a:r>
          <a:r>
            <a:rPr lang="ru-RU" sz="2100" kern="1200" dirty="0"/>
            <a:t> </a:t>
          </a:r>
          <a:r>
            <a:rPr lang="uk-UA" sz="2100" b="1" kern="1200" dirty="0"/>
            <a:t>Філософія.</a:t>
          </a:r>
          <a:endParaRPr lang="ru-RU" sz="2100" kern="1200" dirty="0"/>
        </a:p>
      </dsp:txBody>
      <dsp:txXfrm>
        <a:off x="334350" y="2411484"/>
        <a:ext cx="2768948" cy="82820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A07456-EAA3-4948-9407-9F6771AC50AA}">
      <dsp:nvSpPr>
        <dsp:cNvPr id="0" name=""/>
        <dsp:cNvSpPr/>
      </dsp:nvSpPr>
      <dsp:spPr>
        <a:xfrm>
          <a:off x="345993" y="1500661"/>
          <a:ext cx="2438392" cy="881653"/>
        </a:xfrm>
        <a:prstGeom prst="rect">
          <a:avLst/>
        </a:prstGeom>
        <a:solidFill>
          <a:schemeClr val="accent2">
            <a:lumMod val="75000"/>
            <a:alpha val="98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err="1"/>
            <a:t>Наукова</a:t>
          </a:r>
          <a:r>
            <a:rPr lang="ru-RU" sz="1700" b="1" kern="1200" dirty="0"/>
            <a:t> школа </a:t>
          </a:r>
          <a:r>
            <a:rPr lang="ru-RU" sz="1700" b="1" kern="1200" dirty="0" err="1"/>
            <a:t>усної</a:t>
          </a:r>
          <a:r>
            <a:rPr lang="ru-RU" sz="1700" b="1" kern="1200" dirty="0"/>
            <a:t> </a:t>
          </a:r>
          <a:r>
            <a:rPr lang="ru-RU" sz="1700" b="1" kern="1200" dirty="0" err="1"/>
            <a:t>історії</a:t>
          </a:r>
          <a:endParaRPr lang="ru-RU" sz="1700" b="1" kern="1200" dirty="0"/>
        </a:p>
      </dsp:txBody>
      <dsp:txXfrm>
        <a:off x="345993" y="1500661"/>
        <a:ext cx="2438392" cy="881653"/>
      </dsp:txXfrm>
    </dsp:sp>
    <dsp:sp modelId="{35104CC6-1059-450D-9EB3-33475885771C}">
      <dsp:nvSpPr>
        <dsp:cNvPr id="0" name=""/>
        <dsp:cNvSpPr/>
      </dsp:nvSpPr>
      <dsp:spPr>
        <a:xfrm>
          <a:off x="336446" y="399029"/>
          <a:ext cx="2438392" cy="881653"/>
        </a:xfrm>
        <a:prstGeom prst="rect">
          <a:avLst/>
        </a:prstGeom>
        <a:solidFill>
          <a:schemeClr val="accent2">
            <a:lumMod val="75000"/>
            <a:alpha val="99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err="1"/>
            <a:t>Наукова</a:t>
          </a:r>
          <a:r>
            <a:rPr lang="ru-RU" sz="1700" b="1" kern="1200" dirty="0"/>
            <a:t> школа </a:t>
          </a:r>
          <a:r>
            <a:rPr lang="ru-RU" sz="1700" b="1" kern="1200" dirty="0" err="1"/>
            <a:t>історичної</a:t>
          </a:r>
          <a:r>
            <a:rPr lang="ru-RU" sz="1700" b="1" kern="1200" dirty="0"/>
            <a:t> </a:t>
          </a:r>
          <a:r>
            <a:rPr lang="ru-RU" sz="1700" b="1" kern="1200" dirty="0" err="1"/>
            <a:t>урбаністики</a:t>
          </a:r>
          <a:endParaRPr lang="ru-RU" sz="1700" b="1" kern="1200" dirty="0"/>
        </a:p>
      </dsp:txBody>
      <dsp:txXfrm>
        <a:off x="336446" y="399029"/>
        <a:ext cx="2438392" cy="881653"/>
      </dsp:txXfrm>
    </dsp:sp>
    <dsp:sp modelId="{304FB7AF-A61E-4924-9F14-65155B869146}">
      <dsp:nvSpPr>
        <dsp:cNvPr id="0" name=""/>
        <dsp:cNvSpPr/>
      </dsp:nvSpPr>
      <dsp:spPr>
        <a:xfrm>
          <a:off x="365025" y="2526718"/>
          <a:ext cx="2438392" cy="881653"/>
        </a:xfrm>
        <a:prstGeom prst="rect">
          <a:avLst/>
        </a:prstGeom>
        <a:solidFill>
          <a:schemeClr val="accent2">
            <a:lumMod val="75000"/>
            <a:alpha val="97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err="1"/>
            <a:t>Наукова</a:t>
          </a:r>
          <a:r>
            <a:rPr lang="ru-RU" sz="1700" b="1" kern="1200" dirty="0"/>
            <a:t> школа </a:t>
          </a:r>
          <a:r>
            <a:rPr lang="ru-RU" sz="1700" b="1" kern="1200" dirty="0" err="1"/>
            <a:t>політичної</a:t>
          </a:r>
          <a:r>
            <a:rPr lang="ru-RU" sz="1700" b="1" kern="1200" dirty="0"/>
            <a:t> </a:t>
          </a:r>
          <a:r>
            <a:rPr lang="ru-RU" sz="1700" b="1" kern="1200" dirty="0" err="1"/>
            <a:t>історії</a:t>
          </a:r>
          <a:endParaRPr lang="ru-RU" sz="1700" b="1" kern="1200" dirty="0"/>
        </a:p>
      </dsp:txBody>
      <dsp:txXfrm>
        <a:off x="365025" y="2526718"/>
        <a:ext cx="2438392" cy="88165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822BCB-ED71-49D1-9A59-C998250F9182}">
      <dsp:nvSpPr>
        <dsp:cNvPr id="0" name=""/>
        <dsp:cNvSpPr/>
      </dsp:nvSpPr>
      <dsp:spPr>
        <a:xfrm>
          <a:off x="1120665" y="444952"/>
          <a:ext cx="2484865" cy="1490919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baseline="0" dirty="0">
              <a:solidFill>
                <a:schemeClr val="tx1"/>
              </a:solidFill>
            </a:rPr>
            <a:t>Сертифікати ЗНО:</a:t>
          </a:r>
          <a:br>
            <a:rPr lang="uk-UA" sz="1800" b="1" kern="1200" baseline="0" dirty="0">
              <a:solidFill>
                <a:schemeClr val="tx1"/>
              </a:solidFill>
            </a:rPr>
          </a:br>
          <a:r>
            <a:rPr lang="uk-UA" sz="1800" b="1" kern="1200" baseline="0" dirty="0">
              <a:solidFill>
                <a:schemeClr val="tx1"/>
              </a:solidFill>
            </a:rPr>
            <a:t/>
          </a:r>
          <a:br>
            <a:rPr lang="uk-UA" sz="1800" b="1" kern="1200" baseline="0" dirty="0">
              <a:solidFill>
                <a:schemeClr val="tx1"/>
              </a:solidFill>
            </a:rPr>
          </a:br>
          <a:r>
            <a:rPr lang="uk-UA" sz="1800" b="1" kern="1200" baseline="0" dirty="0">
              <a:solidFill>
                <a:schemeClr val="tx1"/>
              </a:solidFill>
            </a:rPr>
            <a:t/>
          </a:r>
          <a:br>
            <a:rPr lang="uk-UA" sz="1800" b="1" kern="1200" baseline="0" dirty="0">
              <a:solidFill>
                <a:schemeClr val="tx1"/>
              </a:solidFill>
            </a:rPr>
          </a:br>
          <a:r>
            <a:rPr lang="uk-UA" sz="1800" b="1" kern="1200" baseline="0" dirty="0">
              <a:solidFill>
                <a:schemeClr val="tx1"/>
              </a:solidFill>
            </a:rPr>
            <a:t>Історія України</a:t>
          </a:r>
        </a:p>
      </dsp:txBody>
      <dsp:txXfrm>
        <a:off x="1120665" y="444952"/>
        <a:ext cx="2484865" cy="1490919"/>
      </dsp:txXfrm>
    </dsp:sp>
    <dsp:sp modelId="{C6C8499B-66CF-469E-AEA9-A1868C859061}">
      <dsp:nvSpPr>
        <dsp:cNvPr id="0" name=""/>
        <dsp:cNvSpPr/>
      </dsp:nvSpPr>
      <dsp:spPr>
        <a:xfrm>
          <a:off x="1120665" y="1873953"/>
          <a:ext cx="2484865" cy="1490919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chemeClr val="tx1"/>
              </a:solidFill>
            </a:rPr>
            <a:t>Українська мова та література</a:t>
          </a:r>
        </a:p>
      </dsp:txBody>
      <dsp:txXfrm>
        <a:off x="1120665" y="1873953"/>
        <a:ext cx="2484865" cy="1490919"/>
      </dsp:txXfrm>
    </dsp:sp>
    <dsp:sp modelId="{A8437A71-8D34-4BD1-8FC9-7F11C6C3650B}">
      <dsp:nvSpPr>
        <dsp:cNvPr id="0" name=""/>
        <dsp:cNvSpPr/>
      </dsp:nvSpPr>
      <dsp:spPr>
        <a:xfrm>
          <a:off x="1120665" y="3300131"/>
          <a:ext cx="2484865" cy="1490919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altLang="uk-UA" sz="1400" b="1" kern="1200" baseline="0" dirty="0">
            <a:solidFill>
              <a:schemeClr val="tx1"/>
            </a:solidFill>
            <a:latin typeface="+mn-lt"/>
            <a:cs typeface="Arial" panose="020B0604020202020204" pitchFamily="34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altLang="uk-UA" sz="1400" b="1" kern="1200" baseline="0" dirty="0">
            <a:solidFill>
              <a:schemeClr val="tx1"/>
            </a:solidFill>
            <a:latin typeface="+mn-lt"/>
            <a:cs typeface="Arial" panose="020B0604020202020204" pitchFamily="34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altLang="uk-UA" sz="1400" b="1" kern="1200" baseline="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Іноземна мова /</a:t>
          </a:r>
          <a:br>
            <a:rPr lang="uk-UA" altLang="uk-UA" sz="1400" b="1" kern="1200" baseline="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</a:br>
          <a:r>
            <a:rPr lang="uk-UA" altLang="uk-UA" sz="1400" b="1" kern="1200" baseline="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  Математика /   </a:t>
          </a:r>
          <a:br>
            <a:rPr lang="uk-UA" altLang="uk-UA" sz="1400" b="1" kern="1200" baseline="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</a:br>
          <a:r>
            <a:rPr lang="uk-UA" altLang="uk-UA" sz="1400" b="1" kern="1200" baseline="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  Біологія / </a:t>
          </a:r>
          <a:br>
            <a:rPr lang="uk-UA" altLang="uk-UA" sz="1400" b="1" kern="1200" baseline="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</a:br>
          <a:r>
            <a:rPr lang="uk-UA" altLang="uk-UA" sz="1400" b="1" kern="1200" baseline="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  Географія / </a:t>
          </a:r>
          <a:br>
            <a:rPr lang="uk-UA" altLang="uk-UA" sz="1400" b="1" kern="1200" baseline="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</a:br>
          <a:r>
            <a:rPr lang="uk-UA" altLang="uk-UA" sz="1400" b="1" kern="1200" baseline="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  Фізика /</a:t>
          </a:r>
          <a:br>
            <a:rPr lang="uk-UA" altLang="uk-UA" sz="1400" b="1" kern="1200" baseline="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</a:br>
          <a:r>
            <a:rPr lang="uk-UA" altLang="uk-UA" sz="1400" b="1" kern="1200" baseline="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  Хімія</a:t>
          </a:r>
          <a:br>
            <a:rPr lang="uk-UA" altLang="uk-UA" sz="1400" b="1" kern="1200" baseline="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</a:br>
          <a:r>
            <a:rPr lang="uk-UA" altLang="uk-UA" sz="1700" b="1" kern="1200" dirty="0">
              <a:solidFill>
                <a:srgbClr val="990000"/>
              </a:solidFill>
              <a:latin typeface="+mn-lt"/>
              <a:cs typeface="Arial" panose="020B0604020202020204" pitchFamily="34" charset="0"/>
            </a:rPr>
            <a:t/>
          </a:r>
          <a:br>
            <a:rPr lang="uk-UA" altLang="uk-UA" sz="1700" b="1" kern="1200" dirty="0">
              <a:solidFill>
                <a:srgbClr val="990000"/>
              </a:solidFill>
              <a:latin typeface="+mn-lt"/>
              <a:cs typeface="Arial" panose="020B0604020202020204" pitchFamily="34" charset="0"/>
            </a:rPr>
          </a:br>
          <a:endParaRPr lang="ru-RU" sz="1700" b="1" kern="1200" dirty="0">
            <a:solidFill>
              <a:schemeClr val="tx1">
                <a:lumMod val="75000"/>
                <a:lumOff val="25000"/>
              </a:schemeClr>
            </a:solidFill>
            <a:latin typeface="+mn-lt"/>
          </a:endParaRPr>
        </a:p>
      </dsp:txBody>
      <dsp:txXfrm>
        <a:off x="1120665" y="3300131"/>
        <a:ext cx="2484865" cy="14909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#5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#7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#5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#8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ый слайд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Рисунок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804025"/>
          </a:xfrm>
          <a:solidFill>
            <a:schemeClr val="bg1">
              <a:lumMod val="85000"/>
            </a:schemeClr>
          </a:solidFill>
        </p:spPr>
        <p:txBody>
          <a:bodyPr tIns="172800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00400" y="2811053"/>
            <a:ext cx="8991600" cy="1261295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lnSpc>
                <a:spcPct val="70000"/>
              </a:lnSpc>
              <a:defRPr lang="en-ZA" sz="4200" b="1" spc="-300" dirty="0"/>
            </a:lvl1pPr>
          </a:lstStyle>
          <a:p>
            <a:pPr lvl="0" algn="r" rtl="0"/>
            <a:r>
              <a:rPr lang="ru-RU" noProof="0" dirty="0"/>
              <a:t>Щелкните, чтобы изменить название презентации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4061039"/>
            <a:ext cx="6580188" cy="580921"/>
          </a:xfrm>
          <a:solidFill>
            <a:schemeClr val="tx1">
              <a:alpha val="80000"/>
            </a:scheme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r">
              <a:buNone/>
              <a:defRPr lang="en-ZA" dirty="0">
                <a:solidFill>
                  <a:schemeClr val="bg1"/>
                </a:solidFill>
              </a:defRPr>
            </a:lvl1pPr>
          </a:lstStyle>
          <a:p>
            <a:pPr marL="266700" lvl="0" indent="-266700" algn="ctr"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/>
        </p:nvSpPr>
        <p:spPr>
          <a:xfrm>
            <a:off x="9780588" y="269861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7DEBF36F-ADC5-48FF-BFAF-3BED06924FD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2000"/>
            <a:ext cx="5472000" cy="468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6" name="Текст 4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1511250"/>
            <a:ext cx="5472113" cy="4680000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столб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3600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511476"/>
            <a:ext cx="3600450" cy="4679249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1" name="Текст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511475"/>
            <a:ext cx="3600450" cy="4679250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 столбц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2160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512000"/>
            <a:ext cx="2160588" cy="4679250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3" name="Текст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512000"/>
            <a:ext cx="2160588" cy="4679250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5" name="Текст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507535"/>
            <a:ext cx="2160588" cy="4679250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7" name="Текст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507535"/>
            <a:ext cx="2160588" cy="4683715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9ABD5E-B8F1-4246-B167-09138760AD7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53CF994-8B2C-443F-B695-7378DD360DA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90694D9D-C633-4D52-965E-E5BBD9883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лайд-разделитель 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Рисунок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</a:t>
            </a:r>
            <a:br>
              <a:rPr lang="ru-RU" noProof="0" dirty="0"/>
            </a:br>
            <a:r>
              <a:rPr lang="ru-RU" noProof="0" dirty="0"/>
              <a:t>свое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5700" y="2204792"/>
            <a:ext cx="5956300" cy="1944000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lnSpc>
                <a:spcPct val="80000"/>
              </a:lnSpc>
              <a:defRPr lang="en-ZA" sz="4200" b="1" spc="-300" dirty="0"/>
            </a:lvl1pPr>
          </a:lstStyle>
          <a:p>
            <a:pPr lvl="0" algn="r" rtl="0"/>
            <a:r>
              <a:rPr lang="ru-RU" noProof="0" dirty="0"/>
              <a:t>Щелкните, чтобы изменить разделитель разделов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5700" y="41488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180000" tIns="180000" rIns="252000" bIns="180000" rtlCol="0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dirty="0"/>
              <a:t>Образец подзаголовка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/>
        </p:nvSpPr>
        <p:spPr>
          <a:xfrm>
            <a:off x="9780588" y="524778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437159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лайд-разделитель 2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Рисунок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11412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</a:t>
            </a:r>
            <a:br>
              <a:rPr lang="ru-RU" noProof="0" dirty="0"/>
            </a:br>
            <a:r>
              <a:rPr lang="ru-RU" noProof="0" dirty="0"/>
              <a:t>свое фото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E473AB13-DFF9-4538-9907-E261659E0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700" y="2156226"/>
            <a:ext cx="5958000" cy="1958400"/>
          </a:xfrm>
          <a:solidFill>
            <a:schemeClr val="bg1"/>
          </a:solidFill>
        </p:spPr>
        <p:txBody>
          <a:bodyPr lIns="252000" tIns="180000" rIns="180000" bIns="180000" rtlCol="0"/>
          <a:lstStyle>
            <a:lvl1pPr>
              <a:lnSpc>
                <a:spcPct val="70000"/>
              </a:lnSpc>
              <a:defRPr sz="4200" b="1" spc="-3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Щелкните, чтобы изменить разделитель разделов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1107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252000" tIns="180000" rIns="180000" bIns="180000" rtlCol="0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dirty="0"/>
              <a:t>Образец подзаголовка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/>
        </p:nvSpPr>
        <p:spPr>
          <a:xfrm>
            <a:off x="0" y="5209682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ru-RU" noProof="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282858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екст и изображение 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1800" y="3802899"/>
            <a:ext cx="4648200" cy="985000"/>
          </a:xfrm>
          <a:solidFill>
            <a:schemeClr val="bg1"/>
          </a:solidFill>
        </p:spPr>
        <p:txBody>
          <a:bodyPr lIns="180000" tIns="180000" rIns="180000" bIns="180000" rtlCol="0"/>
          <a:lstStyle>
            <a:lvl1pPr algn="r">
              <a:lnSpc>
                <a:spcPct val="70000"/>
              </a:lnSpc>
              <a:defRPr sz="42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Изменить заголовок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11800" y="4787900"/>
            <a:ext cx="4648200" cy="1162800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 rtlCol="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2668686"/>
            <a:ext cx="5472000" cy="2999426"/>
          </a:xfrm>
        </p:spPr>
        <p:txBody>
          <a:bodyPr rtlCol="0"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508F53F-6AA2-4060-904A-BC90211DC043}"/>
              </a:ext>
            </a:extLst>
          </p:cNvPr>
          <p:cNvSpPr/>
          <p:nvPr/>
        </p:nvSpPr>
        <p:spPr>
          <a:xfrm>
            <a:off x="9348588" y="3700775"/>
            <a:ext cx="2411412" cy="1148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35010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екст и изображение 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8100" y="1869795"/>
            <a:ext cx="6641900" cy="1124345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 rtlCol="0"/>
          <a:lstStyle>
            <a:lvl1pPr algn="l">
              <a:lnSpc>
                <a:spcPct val="70000"/>
              </a:lnSpc>
              <a:defRPr sz="42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18334" y="2994141"/>
            <a:ext cx="6641626" cy="590155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 rtlCol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8000" y="3763648"/>
            <a:ext cx="5472000" cy="2428351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A5285E0-8F27-49C4-AADF-92A3B72D41FD}"/>
              </a:ext>
            </a:extLst>
          </p:cNvPr>
          <p:cNvSpPr/>
          <p:nvPr/>
        </p:nvSpPr>
        <p:spPr>
          <a:xfrm>
            <a:off x="9775824" y="1762069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84389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3" name="Сравнение слева — заполнитель 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5834"/>
            <a:ext cx="5472000" cy="360000"/>
          </a:xfrm>
        </p:spPr>
        <p:txBody>
          <a:bodyPr rtlCol="0"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2023668"/>
            <a:ext cx="5472000" cy="4168332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2" name="Сравнение слева — заполнитель 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000" y="1516359"/>
            <a:ext cx="5472000" cy="358775"/>
          </a:xfrm>
        </p:spPr>
        <p:txBody>
          <a:bodyPr rtlCol="0"/>
          <a:lstStyle>
            <a:lvl1pPr marL="0" indent="0">
              <a:buNone/>
              <a:defRPr sz="2400" b="1"/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8" name="Текст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2020359"/>
            <a:ext cx="5472113" cy="4170891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733E7E-50D2-4F6C-9DF2-CF4C98C4B8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ольшое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12192000" cy="6371350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96000" y="5359400"/>
            <a:ext cx="5664000" cy="565899"/>
          </a:xfrm>
          <a:solidFill>
            <a:schemeClr val="tx1"/>
          </a:solidFill>
        </p:spPr>
        <p:txBody>
          <a:bodyPr lIns="180000" tIns="180000" rIns="180000" bIns="180000" rtlCol="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Введите подпись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B3D119C-DBF5-4B4F-BE38-7BD7B5C8A5D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7F8E7C83-06D7-4C5B-85B7-0E5713B4F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пасибо за внимание!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Рисунок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102" cy="6804025"/>
          </a:xfrm>
          <a:solidFill>
            <a:schemeClr val="bg1">
              <a:lumMod val="85000"/>
            </a:schemeClr>
          </a:solidFill>
        </p:spPr>
        <p:txBody>
          <a:bodyPr tIns="0"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58200" y="2798354"/>
            <a:ext cx="3733800" cy="1013684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lnSpc>
                <a:spcPct val="60000"/>
              </a:lnSpc>
              <a:defRPr lang="en-ZA" sz="4200" b="1" spc="-300" dirty="0"/>
            </a:lvl1pPr>
          </a:lstStyle>
          <a:p>
            <a:pPr lvl="0" algn="r" rtl="0"/>
            <a:r>
              <a:rPr lang="ru-RU" noProof="0" dirty="0"/>
              <a:t>Спасибо за внимание!</a:t>
            </a:r>
          </a:p>
        </p:txBody>
      </p:sp>
      <p:sp>
        <p:nvSpPr>
          <p:cNvPr id="9" name="Текст 5">
            <a:extLst>
              <a:ext uri="{FF2B5EF4-FFF2-40B4-BE49-F238E27FC236}">
                <a16:creationId xmlns:a16="http://schemas.microsoft.com/office/drawing/2014/main" id="{52FA7FC9-E40E-4144-84E4-34E3722E9A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58200" y="3957705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Полное имя</a:t>
            </a:r>
          </a:p>
        </p:txBody>
      </p:sp>
      <p:sp>
        <p:nvSpPr>
          <p:cNvPr id="10" name="Текст 6">
            <a:extLst>
              <a:ext uri="{FF2B5EF4-FFF2-40B4-BE49-F238E27FC236}">
                <a16:creationId xmlns:a16="http://schemas.microsoft.com/office/drawing/2014/main" id="{97289182-4FE6-4A18-9775-4588D5801C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306722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Номер телефона</a:t>
            </a:r>
          </a:p>
        </p:txBody>
      </p:sp>
      <p:sp>
        <p:nvSpPr>
          <p:cNvPr id="11" name="Текст 7">
            <a:extLst>
              <a:ext uri="{FF2B5EF4-FFF2-40B4-BE49-F238E27FC236}">
                <a16:creationId xmlns:a16="http://schemas.microsoft.com/office/drawing/2014/main" id="{BD4E94C7-6CAF-4FEE-9E02-D3D3A2AC5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58200" y="4655739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lnSpc>
                <a:spcPct val="5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Электронная почта или контакт в социальной сети</a:t>
            </a:r>
          </a:p>
        </p:txBody>
      </p:sp>
      <p:sp>
        <p:nvSpPr>
          <p:cNvPr id="12" name="Текст 8">
            <a:extLst>
              <a:ext uri="{FF2B5EF4-FFF2-40B4-BE49-F238E27FC236}">
                <a16:creationId xmlns:a16="http://schemas.microsoft.com/office/drawing/2014/main" id="{0DE421A3-3C59-48FC-BC3B-007ADFBEB4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58200" y="5004756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Веб-сайт компании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/>
        </p:nvSpPr>
        <p:spPr>
          <a:xfrm>
            <a:off x="8458200" y="2685912"/>
            <a:ext cx="3733800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22FB6A7-1E80-487C-93E6-DCAA8751EF2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049663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EB0D177-9AA4-42F4-9CD7-CD206217CA6D}"/>
              </a:ext>
            </a:extLst>
          </p:cNvPr>
          <p:cNvSpPr/>
          <p:nvPr/>
        </p:nvSpPr>
        <p:spPr>
          <a:xfrm>
            <a:off x="9780101" y="6371351"/>
            <a:ext cx="1979897" cy="431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C825DB53-D610-4A40-AFDC-EBC47DB613CE}"/>
              </a:ext>
            </a:extLst>
          </p:cNvPr>
          <p:cNvSpPr/>
          <p:nvPr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1" name="Полилиния: Фигура 30">
            <a:extLst>
              <a:ext uri="{FF2B5EF4-FFF2-40B4-BE49-F238E27FC236}">
                <a16:creationId xmlns:a16="http://schemas.microsoft.com/office/drawing/2014/main" id="{C2B9A6A4-83D0-40B1-8B15-964C84BF0705}"/>
              </a:ext>
            </a:extLst>
          </p:cNvPr>
          <p:cNvSpPr/>
          <p:nvPr/>
        </p:nvSpPr>
        <p:spPr>
          <a:xfrm>
            <a:off x="0" y="6371351"/>
            <a:ext cx="9780102" cy="432000"/>
          </a:xfrm>
          <a:custGeom>
            <a:avLst/>
            <a:gdLst>
              <a:gd name="connsiteX0" fmla="*/ 0 w 9780102"/>
              <a:gd name="connsiteY0" fmla="*/ 0 h 432000"/>
              <a:gd name="connsiteX1" fmla="*/ 9780102 w 9780102"/>
              <a:gd name="connsiteY1" fmla="*/ 0 h 432000"/>
              <a:gd name="connsiteX2" fmla="*/ 9780102 w 9780102"/>
              <a:gd name="connsiteY2" fmla="*/ 432000 h 432000"/>
              <a:gd name="connsiteX3" fmla="*/ 0 w 9780102"/>
              <a:gd name="connsiteY3" fmla="*/ 43200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80102" h="432000">
                <a:moveTo>
                  <a:pt x="0" y="0"/>
                </a:moveTo>
                <a:lnTo>
                  <a:pt x="9780102" y="0"/>
                </a:lnTo>
                <a:lnTo>
                  <a:pt x="9780102" y="432000"/>
                </a:lnTo>
                <a:lnTo>
                  <a:pt x="0" y="432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11328000" cy="467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4" name="Надпись 3">
            <a:extLst>
              <a:ext uri="{FF2B5EF4-FFF2-40B4-BE49-F238E27FC236}">
                <a16:creationId xmlns:a16="http://schemas.microsoft.com/office/drawing/2014/main" id="{34FDC6F9-37F9-4E25-AECA-D307B8421C73}"/>
              </a:ext>
            </a:extLst>
          </p:cNvPr>
          <p:cNvSpPr txBox="1"/>
          <p:nvPr/>
        </p:nvSpPr>
        <p:spPr>
          <a:xfrm>
            <a:off x="9836701" y="6382967"/>
            <a:ext cx="1866698" cy="365535"/>
          </a:xfrm>
          <a:prstGeom prst="rect">
            <a:avLst/>
          </a:prstGeom>
          <a:noFill/>
        </p:spPr>
        <p:txBody>
          <a:bodyPr wrap="square" tIns="108000" bIns="0" rtlCol="0" anchor="ctr">
            <a:spAutoFit/>
          </a:bodyPr>
          <a:lstStyle/>
          <a:p>
            <a:pPr algn="r" rtl="0">
              <a:lnSpc>
                <a:spcPts val="1000"/>
              </a:lnSpc>
            </a:pPr>
            <a:r>
              <a:rPr lang="ru-RU" sz="1600" b="1" i="0" spc="-100" noProof="0" dirty="0">
                <a:solidFill>
                  <a:schemeClr val="accent1"/>
                </a:solidFill>
                <a:latin typeface="+mj-lt"/>
              </a:rPr>
              <a:t>ФІЛОСОФСЬКИЙ</a:t>
            </a:r>
            <a:r>
              <a:rPr lang="ru-RU" sz="1050" b="1" i="0" spc="-100" noProof="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ru-RU" sz="1600" b="1" i="0" spc="-100" baseline="0" noProof="0" dirty="0">
                <a:solidFill>
                  <a:schemeClr val="accent1"/>
                </a:solidFill>
                <a:latin typeface="+mj-lt"/>
              </a:rPr>
              <a:t/>
            </a:r>
            <a:br>
              <a:rPr lang="ru-RU" sz="1600" b="1" i="0" spc="-100" baseline="0" noProof="0" dirty="0">
                <a:solidFill>
                  <a:schemeClr val="accent1"/>
                </a:solidFill>
                <a:latin typeface="+mj-lt"/>
              </a:rPr>
            </a:br>
            <a:r>
              <a:rPr lang="ru-RU" sz="1200" b="0" i="0" spc="14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факультет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BC39664-EB8B-4A32-915A-D4308F792772}"/>
              </a:ext>
            </a:extLst>
          </p:cNvPr>
          <p:cNvSpPr/>
          <p:nvPr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9B49670D-8F18-44A8-B217-67B412095C0D}"/>
              </a:ext>
            </a:extLst>
          </p:cNvPr>
          <p:cNvSpPr/>
          <p:nvPr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030FA059-EC32-4FFF-9673-48849B2FA43A}"/>
              </a:ext>
            </a:extLst>
          </p:cNvPr>
          <p:cNvCxnSpPr>
            <a:cxnSpLocks/>
          </p:cNvCxnSpPr>
          <p:nvPr/>
        </p:nvCxnSpPr>
        <p:spPr>
          <a:xfrm flipH="1">
            <a:off x="1" y="6371351"/>
            <a:ext cx="12191999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58" r:id="rId4"/>
    <p:sldLayoutId id="2147483666" r:id="rId5"/>
    <p:sldLayoutId id="2147483659" r:id="rId6"/>
    <p:sldLayoutId id="2147483660" r:id="rId7"/>
    <p:sldLayoutId id="2147483664" r:id="rId8"/>
    <p:sldLayoutId id="2147483650" r:id="rId9"/>
    <p:sldLayoutId id="2147483652" r:id="rId10"/>
    <p:sldLayoutId id="2147483656" r:id="rId11"/>
    <p:sldLayoutId id="2147483657" r:id="rId12"/>
    <p:sldLayoutId id="2147483654" r:id="rId13"/>
    <p:sldLayoutId id="2147483655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spc="-15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ukrstudies@karazin.ua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2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hyperlink" Target="http://philosophy.karazin.ua/ua/abiturient/abiturient1.html" TargetMode="External"/><Relationship Id="rId7" Type="http://schemas.openxmlformats.org/officeDocument/2006/relationships/diagramColors" Target="../diagrams/colors8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35700" y="2923504"/>
            <a:ext cx="150110" cy="1225288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Місце для зображення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" b="1148"/>
          <a:stretch>
            <a:fillRect/>
          </a:stretch>
        </p:blipFill>
        <p:spPr/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235700" y="2923504"/>
            <a:ext cx="5956300" cy="1225288"/>
          </a:xfrm>
        </p:spPr>
        <p:txBody>
          <a:bodyPr/>
          <a:lstStyle/>
          <a:p>
            <a:r>
              <a:rPr lang="ru-RU" dirty="0"/>
              <a:t>«</a:t>
            </a:r>
            <a:r>
              <a:rPr lang="uk-UA" dirty="0"/>
              <a:t>Урбаністичні</a:t>
            </a:r>
            <a:r>
              <a:rPr lang="ru-RU" dirty="0"/>
              <a:t> </a:t>
            </a:r>
            <a:r>
              <a:rPr lang="uk-UA" dirty="0"/>
              <a:t>студії</a:t>
            </a:r>
            <a:r>
              <a:rPr lang="ru-RU" dirty="0"/>
              <a:t>»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235700" y="4148860"/>
            <a:ext cx="5956300" cy="1432790"/>
          </a:xfrm>
          <a:solidFill>
            <a:schemeClr val="tx1">
              <a:alpha val="83000"/>
            </a:schemeClr>
          </a:solidFill>
        </p:spPr>
        <p:txBody>
          <a:bodyPr/>
          <a:lstStyle/>
          <a:p>
            <a:r>
              <a:rPr lang="uk-UA" b="1" dirty="0"/>
              <a:t>Освітньо-професійна програма філософського факультету </a:t>
            </a:r>
          </a:p>
          <a:p>
            <a:r>
              <a:rPr lang="uk-UA" b="1" dirty="0"/>
              <a:t>Харківського національного університету імені В. Н. Каразіна</a:t>
            </a:r>
            <a:endParaRPr lang="ru-RU" b="1" dirty="0"/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0299" y="761999"/>
            <a:ext cx="17430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0254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ісце для зображення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" b="63"/>
          <a:stretch>
            <a:fillRect/>
          </a:stretch>
        </p:blipFill>
        <p:spPr/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41289" y="236109"/>
            <a:ext cx="5702311" cy="602092"/>
          </a:xfrm>
        </p:spPr>
        <p:txBody>
          <a:bodyPr anchor="ctr"/>
          <a:lstStyle/>
          <a:p>
            <a:pPr algn="l"/>
            <a:r>
              <a:rPr lang="ru-RU" dirty="0" err="1"/>
              <a:t>Опис</a:t>
            </a:r>
            <a:r>
              <a:rPr lang="ru-RU" dirty="0"/>
              <a:t> </a:t>
            </a:r>
            <a:r>
              <a:rPr lang="ru-RU" dirty="0" err="1"/>
              <a:t>програми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10</a:t>
            </a:fld>
            <a:endParaRPr lang="ru-RU" noProof="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" y="5495925"/>
            <a:ext cx="1242951" cy="1242951"/>
          </a:xfrm>
          <a:prstGeom prst="rect">
            <a:avLst/>
          </a:prstGeom>
        </p:spPr>
      </p:pic>
      <p:graphicFrame>
        <p:nvGraphicFramePr>
          <p:cNvPr id="12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5708574"/>
              </p:ext>
            </p:extLst>
          </p:nvPr>
        </p:nvGraphicFramePr>
        <p:xfrm>
          <a:off x="307975" y="861060"/>
          <a:ext cx="8197850" cy="2011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01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477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6340">
                <a:tc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ОСВІТНЯ ПРОГРАМА: </a:t>
                      </a:r>
                    </a:p>
                  </a:txBody>
                  <a:tcPr marL="91433" marR="91433"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«</a:t>
                      </a:r>
                      <a:r>
                        <a:rPr lang="ru-RU" sz="18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Урбаністичні</a:t>
                      </a:r>
                      <a:r>
                        <a:rPr lang="ru-RU" sz="18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800" b="1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студії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 </a:t>
                      </a:r>
                    </a:p>
                    <a:p>
                      <a:endParaRPr lang="ru-RU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3" marR="91433"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67">
                <a:tc>
                  <a:txBody>
                    <a:bodyPr/>
                    <a:lstStyle/>
                    <a:p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СПЕЦІАЛЬНІСТЬ:</a:t>
                      </a:r>
                    </a:p>
                    <a:p>
                      <a:endParaRPr lang="ru-RU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3" marR="91433"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034 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 «</a:t>
                      </a:r>
                      <a:r>
                        <a:rPr lang="ru-RU" sz="18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Культурологія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</a:p>
                    <a:p>
                      <a:endParaRPr lang="ru-RU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3" marR="91433"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03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3" marR="91433"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3" marR="91433"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03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3" marR="91433"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3" marR="91433"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3" name="Таблица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3324445"/>
              </p:ext>
            </p:extLst>
          </p:nvPr>
        </p:nvGraphicFramePr>
        <p:xfrm>
          <a:off x="374650" y="2016019"/>
          <a:ext cx="7172315" cy="11886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87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8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4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9727">
                <a:tc>
                  <a:txBody>
                    <a:bodyPr/>
                    <a:lstStyle/>
                    <a:p>
                      <a:pPr lvl="0"/>
                      <a:r>
                        <a:rPr lang="uk-UA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ФОРМА НАВЧАННЯ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7" marR="91427" marT="45713" marB="45713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b="0" dirty="0">
                          <a:solidFill>
                            <a:schemeClr val="tx1"/>
                          </a:solidFill>
                        </a:rPr>
                        <a:t>денна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91427" marR="91427"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b="0" dirty="0">
                          <a:solidFill>
                            <a:schemeClr val="tx1"/>
                          </a:solidFill>
                        </a:rPr>
                        <a:t>заочна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91427" marR="91427"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9727">
                <a:tc>
                  <a:txBody>
                    <a:bodyPr/>
                    <a:lstStyle/>
                    <a:p>
                      <a:pPr lvl="0"/>
                      <a:r>
                        <a:rPr lang="uk-UA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ТЕРМІН НАВЧАННЯ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7" marR="91427" marT="45713" marB="45713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1" dirty="0">
                          <a:solidFill>
                            <a:schemeClr val="tx1"/>
                          </a:solidFill>
                        </a:rPr>
                        <a:t> 4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uk-UA" sz="1600" b="1" dirty="0">
                          <a:solidFill>
                            <a:schemeClr val="tx1"/>
                          </a:solidFill>
                        </a:rPr>
                        <a:t>роки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27" marR="91427"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b="1" dirty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uk-UA" sz="1600" b="1" dirty="0">
                          <a:solidFill>
                            <a:schemeClr val="tx1"/>
                          </a:solidFill>
                        </a:rPr>
                        <a:t>роки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91427" marR="91427"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3222">
                <a:tc>
                  <a:txBody>
                    <a:bodyPr/>
                    <a:lstStyle/>
                    <a:p>
                      <a:pPr lvl="0"/>
                      <a:r>
                        <a:rPr lang="uk-UA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ВАРТІСТЬ НАВЧАННЯ</a:t>
                      </a:r>
                    </a:p>
                    <a:p>
                      <a:pPr lvl="0"/>
                      <a:r>
                        <a:rPr lang="uk-UA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 1 навчальний рік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7" marR="91427" marT="45713" marB="45713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b="1" dirty="0" smtClean="0">
                          <a:solidFill>
                            <a:schemeClr val="tx1"/>
                          </a:solidFill>
                        </a:rPr>
                        <a:t>20 000 грн</a:t>
                      </a:r>
                      <a:r>
                        <a:rPr lang="uk-UA" sz="1600" b="1" dirty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27" marR="91427"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b="1" smtClean="0">
                          <a:solidFill>
                            <a:schemeClr val="tx1"/>
                          </a:solidFill>
                        </a:rPr>
                        <a:t>9</a:t>
                      </a:r>
                      <a:r>
                        <a:rPr lang="uk-UA" sz="1600" b="1" baseline="0" smtClean="0">
                          <a:solidFill>
                            <a:schemeClr val="tx1"/>
                          </a:solidFill>
                        </a:rPr>
                        <a:t> 000 </a:t>
                      </a:r>
                      <a:r>
                        <a:rPr lang="uk-UA" sz="1600" b="1" smtClean="0">
                          <a:solidFill>
                            <a:schemeClr val="tx1"/>
                          </a:solidFill>
                        </a:rPr>
                        <a:t>грн</a:t>
                      </a:r>
                      <a:r>
                        <a:rPr lang="uk-UA" sz="1600" b="1" dirty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27" marR="91427" marT="45713" marB="4571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58030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Місце для зображення 6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" b="1148"/>
          <a:stretch>
            <a:fillRect/>
          </a:stretch>
        </p:blipFill>
        <p:spPr/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235700" y="2806645"/>
            <a:ext cx="5956300" cy="1540503"/>
          </a:xfrm>
        </p:spPr>
        <p:txBody>
          <a:bodyPr/>
          <a:lstStyle/>
          <a:p>
            <a:r>
              <a:rPr lang="uk-UA" dirty="0"/>
              <a:t>Міста чекають на </a:t>
            </a:r>
            <a:r>
              <a:rPr lang="uk-UA"/>
              <a:t>своїх фахівців-урбаністів!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235700" y="4347148"/>
            <a:ext cx="5956300" cy="902277"/>
          </a:xfrm>
        </p:spPr>
        <p:txBody>
          <a:bodyPr/>
          <a:lstStyle/>
          <a:p>
            <a:r>
              <a:rPr lang="uk-UA" b="1" dirty="0"/>
              <a:t>Здобувай освіту спеціаліста з урбаністики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" y="5495925"/>
            <a:ext cx="1242951" cy="124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4842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Місце для зображення 7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9" b="5219"/>
          <a:stretch>
            <a:fillRect/>
          </a:stretch>
        </p:blipFill>
        <p:spPr>
          <a:xfrm>
            <a:off x="95250" y="130430"/>
            <a:ext cx="9780588" cy="6371351"/>
          </a:xfr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096000" y="130429"/>
            <a:ext cx="5956300" cy="2222245"/>
          </a:xfrm>
        </p:spPr>
        <p:txBody>
          <a:bodyPr/>
          <a:lstStyle/>
          <a:p>
            <a:r>
              <a:rPr lang="uk-UA" dirty="0"/>
              <a:t>Комфортне довкілля:</a:t>
            </a:r>
            <a:br>
              <a:rPr lang="uk-UA" dirty="0"/>
            </a:br>
            <a:r>
              <a:rPr lang="uk-UA" dirty="0"/>
              <a:t>мініпроєкт з облаштування громадського простору у моєму районі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quarter" idx="13"/>
          </p:nvPr>
        </p:nvSpPr>
        <p:spPr>
          <a:xfrm>
            <a:off x="6096000" y="2352675"/>
            <a:ext cx="5956300" cy="4018676"/>
          </a:xfrm>
          <a:solidFill>
            <a:schemeClr val="accent1">
              <a:lumMod val="20000"/>
              <a:lumOff val="80000"/>
              <a:alpha val="80000"/>
            </a:schemeClr>
          </a:solidFill>
        </p:spPr>
        <p:txBody>
          <a:bodyPr/>
          <a:lstStyle/>
          <a:p>
            <a:r>
              <a:rPr lang="uk-UA" dirty="0">
                <a:solidFill>
                  <a:schemeClr val="tx1"/>
                </a:solidFill>
              </a:rPr>
              <a:t>Запрошуються до участі учні 10 та 11 класів.</a:t>
            </a:r>
          </a:p>
          <a:p>
            <a:r>
              <a:rPr lang="uk-UA" dirty="0">
                <a:solidFill>
                  <a:schemeClr val="tx1"/>
                </a:solidFill>
              </a:rPr>
              <a:t>Презентація і анотація мають повністю представити - описати та </a:t>
            </a:r>
            <a:r>
              <a:rPr lang="uk-UA" dirty="0" err="1">
                <a:solidFill>
                  <a:schemeClr val="tx1"/>
                </a:solidFill>
              </a:rPr>
              <a:t>візуалізувати</a:t>
            </a:r>
            <a:r>
              <a:rPr lang="uk-UA" dirty="0">
                <a:solidFill>
                  <a:schemeClr val="tx1"/>
                </a:solidFill>
              </a:rPr>
              <a:t> </a:t>
            </a:r>
            <a:r>
              <a:rPr lang="uk-UA" dirty="0" err="1">
                <a:solidFill>
                  <a:schemeClr val="tx1"/>
                </a:solidFill>
              </a:rPr>
              <a:t>мініпроєкт</a:t>
            </a:r>
            <a:r>
              <a:rPr lang="uk-UA" dirty="0">
                <a:solidFill>
                  <a:schemeClr val="tx1"/>
                </a:solidFill>
              </a:rPr>
              <a:t>, довести його важливість і потребу в його реалізації.</a:t>
            </a:r>
          </a:p>
          <a:p>
            <a:r>
              <a:rPr lang="uk-UA" dirty="0">
                <a:solidFill>
                  <a:schemeClr val="tx1"/>
                </a:solidFill>
              </a:rPr>
              <a:t>Переможці конкурсу отримають цінні подарунки, а їх вчителі – грамоти від університету.</a:t>
            </a:r>
          </a:p>
          <a:p>
            <a:r>
              <a:rPr lang="uk-UA" dirty="0">
                <a:solidFill>
                  <a:schemeClr val="tx1"/>
                </a:solidFill>
              </a:rPr>
              <a:t>Старт конкурсу 8 лютого 2021 р.</a:t>
            </a:r>
          </a:p>
          <a:p>
            <a:r>
              <a:rPr lang="uk-UA" dirty="0">
                <a:solidFill>
                  <a:schemeClr val="tx1"/>
                </a:solidFill>
              </a:rPr>
              <a:t>Термін подання конкурсних робіт до 30 квітня 2021 р.</a:t>
            </a:r>
          </a:p>
          <a:p>
            <a:r>
              <a:rPr lang="uk-UA" dirty="0">
                <a:solidFill>
                  <a:schemeClr val="tx1"/>
                </a:solidFill>
              </a:rPr>
              <a:t>Оголошення результатів конкурсу 17 травня 2021 р.</a:t>
            </a:r>
          </a:p>
          <a:p>
            <a:r>
              <a:rPr lang="uk-UA" dirty="0">
                <a:solidFill>
                  <a:schemeClr val="tx1"/>
                </a:solidFill>
              </a:rPr>
              <a:t>За докладнішою інформацією звертайтесь: 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  <a:hlinkClick r:id="rId3"/>
              </a:rPr>
              <a:t>ukrstudies@karazin.ua</a:t>
            </a:r>
            <a:r>
              <a:rPr lang="uk-UA" dirty="0">
                <a:solidFill>
                  <a:schemeClr val="tx1"/>
                </a:solidFill>
              </a:rPr>
              <a:t> або 097-455-91-33 (</a:t>
            </a:r>
            <a:r>
              <a:rPr lang="uk-UA" dirty="0" err="1">
                <a:solidFill>
                  <a:schemeClr val="tx1"/>
                </a:solidFill>
              </a:rPr>
              <a:t>Домановський</a:t>
            </a:r>
            <a:r>
              <a:rPr lang="uk-UA" dirty="0">
                <a:solidFill>
                  <a:schemeClr val="tx1"/>
                </a:solidFill>
              </a:rPr>
              <a:t> Андрій Миколайович)</a:t>
            </a:r>
          </a:p>
          <a:p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12</a:t>
            </a:fld>
            <a:endParaRPr lang="ru-RU" noProof="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" y="5495925"/>
            <a:ext cx="1242951" cy="124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3167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Місце для зображення 10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" r="2084"/>
          <a:stretch>
            <a:fillRect/>
          </a:stretch>
        </p:blipFill>
        <p:spPr/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385810" y="4493953"/>
            <a:ext cx="5806190" cy="1816906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ts val="400"/>
              </a:spcBef>
            </a:pPr>
            <a:r>
              <a:rPr lang="uk-UA" sz="3200" spc="0" dirty="0"/>
              <a:t>Кафедра українознавства </a:t>
            </a:r>
            <a:br>
              <a:rPr lang="uk-UA" sz="3200" spc="0" dirty="0"/>
            </a:br>
            <a:r>
              <a:rPr lang="uk-UA" sz="3200" spc="0" dirty="0"/>
              <a:t>філософського факультету </a:t>
            </a:r>
            <a:br>
              <a:rPr lang="uk-UA" sz="3200" spc="0" dirty="0"/>
            </a:br>
            <a:r>
              <a:rPr lang="uk-UA" sz="3200" spc="0" dirty="0"/>
              <a:t>ХНУ імені В.Н. Каразіна</a:t>
            </a:r>
            <a:endParaRPr lang="ru-RU" sz="3200" spc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5"/>
          </p:nvPr>
        </p:nvSpPr>
        <p:spPr>
          <a:xfrm>
            <a:off x="8982856" y="4020912"/>
            <a:ext cx="2910342" cy="316800"/>
          </a:xfrm>
          <a:solidFill>
            <a:schemeClr val="bg2">
              <a:lumMod val="50000"/>
            </a:schemeClr>
          </a:solidFill>
        </p:spPr>
        <p:txBody>
          <a:bodyPr/>
          <a:lstStyle/>
          <a:p>
            <a:r>
              <a:rPr lang="en-GB" dirty="0"/>
              <a:t>ukrstudies@karazin.ua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7"/>
          </p:nvPr>
        </p:nvSpPr>
        <p:spPr>
          <a:xfrm>
            <a:off x="8982856" y="3599263"/>
            <a:ext cx="2910342" cy="339152"/>
          </a:xfrm>
          <a:solidFill>
            <a:schemeClr val="bg2">
              <a:lumMod val="50000"/>
            </a:schemeClr>
          </a:solidFill>
        </p:spPr>
        <p:txBody>
          <a:bodyPr anchor="ctr"/>
          <a:lstStyle/>
          <a:p>
            <a:r>
              <a:rPr lang="en-GB" dirty="0"/>
              <a:t>d.chornyi@karazin.ua 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8"/>
          </p:nvPr>
        </p:nvSpPr>
        <p:spPr>
          <a:xfrm>
            <a:off x="8982856" y="3215005"/>
            <a:ext cx="2910342" cy="316800"/>
          </a:xfrm>
          <a:solidFill>
            <a:schemeClr val="bg2">
              <a:lumMod val="50000"/>
            </a:schemeClr>
          </a:solidFill>
        </p:spPr>
        <p:txBody>
          <a:bodyPr/>
          <a:lstStyle/>
          <a:p>
            <a:r>
              <a:rPr lang="ru-RU" dirty="0"/>
              <a:t>(057)7075192, (063)9692324</a:t>
            </a:r>
          </a:p>
        </p:txBody>
      </p:sp>
      <p:sp>
        <p:nvSpPr>
          <p:cNvPr id="15" name="Текст 6"/>
          <p:cNvSpPr>
            <a:spLocks noGrp="1"/>
          </p:cNvSpPr>
          <p:nvPr>
            <p:ph type="body" sz="quarter" idx="18"/>
          </p:nvPr>
        </p:nvSpPr>
        <p:spPr>
          <a:xfrm>
            <a:off x="8982856" y="2771488"/>
            <a:ext cx="2910342" cy="316800"/>
          </a:xfrm>
          <a:solidFill>
            <a:schemeClr val="bg2">
              <a:lumMod val="50000"/>
            </a:schemeClr>
          </a:solidFill>
        </p:spPr>
        <p:txBody>
          <a:bodyPr/>
          <a:lstStyle/>
          <a:p>
            <a:r>
              <a:rPr lang="uk-UA" dirty="0"/>
              <a:t>Площа Свободи, 6</a:t>
            </a:r>
            <a:r>
              <a:rPr lang="en-US" dirty="0"/>
              <a:t>, </a:t>
            </a:r>
            <a:r>
              <a:rPr lang="uk-UA" dirty="0"/>
              <a:t>ауд. 485</a:t>
            </a:r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 flipH="1">
            <a:off x="6235908" y="4493953"/>
            <a:ext cx="149902" cy="1816906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045" y="238738"/>
            <a:ext cx="2294012" cy="2294012"/>
          </a:xfrm>
          <a:prstGeom prst="rect">
            <a:avLst/>
          </a:prstGeom>
        </p:spPr>
      </p:pic>
      <p:sp>
        <p:nvSpPr>
          <p:cNvPr id="2" name="Стрілка вправо 1"/>
          <p:cNvSpPr/>
          <p:nvPr/>
        </p:nvSpPr>
        <p:spPr>
          <a:xfrm>
            <a:off x="7705726" y="914400"/>
            <a:ext cx="2057400" cy="790575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Наш </a:t>
            </a:r>
            <a:r>
              <a:rPr lang="en-US" dirty="0"/>
              <a:t>Facebook</a:t>
            </a:r>
            <a:endParaRPr lang="uk-UA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61074"/>
            <a:ext cx="1242951" cy="124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81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зображення 4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32" b="17432"/>
          <a:stretch>
            <a:fillRect/>
          </a:stretch>
        </p:blipFill>
        <p:spPr/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3102965"/>
            <a:ext cx="6280879" cy="1378884"/>
          </a:xfrm>
        </p:spPr>
        <p:txBody>
          <a:bodyPr/>
          <a:lstStyle/>
          <a:p>
            <a:r>
              <a:rPr lang="uk-UA" dirty="0"/>
              <a:t>Урбаніст: професія майбутнього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0" y="4481848"/>
            <a:ext cx="6280879" cy="734729"/>
          </a:xfrm>
        </p:spPr>
        <p:txBody>
          <a:bodyPr/>
          <a:lstStyle/>
          <a:p>
            <a:r>
              <a:rPr lang="uk-UA" b="1" dirty="0"/>
              <a:t>Новий напрям. Нові можливості працевлаштування</a:t>
            </a:r>
            <a:endParaRPr lang="ru-RU" b="1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2</a:t>
            </a:fld>
            <a:endParaRPr lang="ru-RU" noProof="0" dirty="0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43673003"/>
              </p:ext>
            </p:extLst>
          </p:nvPr>
        </p:nvGraphicFramePr>
        <p:xfrm>
          <a:off x="6836636" y="222191"/>
          <a:ext cx="5178751" cy="58196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" y="5495925"/>
            <a:ext cx="1242951" cy="124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320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зображення 4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9" b="10239"/>
          <a:stretch>
            <a:fillRect/>
          </a:stretch>
        </p:blipFill>
        <p:spPr/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3102965"/>
            <a:ext cx="6280879" cy="1378884"/>
          </a:xfrm>
        </p:spPr>
        <p:txBody>
          <a:bodyPr/>
          <a:lstStyle/>
          <a:p>
            <a:r>
              <a:rPr lang="uk-UA" dirty="0"/>
              <a:t>Виробнича практика під час навчання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0" y="4481848"/>
            <a:ext cx="6280879" cy="734729"/>
          </a:xfrm>
        </p:spPr>
        <p:txBody>
          <a:bodyPr/>
          <a:lstStyle/>
          <a:p>
            <a:r>
              <a:rPr lang="uk-UA" b="1" dirty="0"/>
              <a:t>Отримай не тільки теорію, але й практичні навички</a:t>
            </a:r>
            <a:endParaRPr lang="ru-RU" b="1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3</a:t>
            </a:fld>
            <a:endParaRPr lang="ru-RU" noProof="0" dirty="0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923722137"/>
              </p:ext>
            </p:extLst>
          </p:nvPr>
        </p:nvGraphicFramePr>
        <p:xfrm>
          <a:off x="6836636" y="222191"/>
          <a:ext cx="5178751" cy="58196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" y="5495925"/>
            <a:ext cx="1242951" cy="124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597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Місце для зображення 10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7" b="14407"/>
          <a:stretch>
            <a:fillRect/>
          </a:stretch>
        </p:blipFill>
        <p:spPr/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460760" y="3026933"/>
            <a:ext cx="5731239" cy="1425145"/>
          </a:xfrm>
        </p:spPr>
        <p:txBody>
          <a:bodyPr anchor="ctr"/>
          <a:lstStyle/>
          <a:p>
            <a:r>
              <a:rPr lang="uk-UA" dirty="0"/>
              <a:t>Фокус програми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6460760" y="4452078"/>
            <a:ext cx="5731239" cy="1281971"/>
          </a:xfrm>
        </p:spPr>
        <p:txBody>
          <a:bodyPr/>
          <a:lstStyle/>
          <a:p>
            <a:r>
              <a:rPr lang="uk-UA" dirty="0"/>
              <a:t>забезпечити вивчення міста як соціокультурного організму, зробити акцент на підготовці фахівців, спроможних досліджувати та організовувати проживання людини у містах різних типів.    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4</a:t>
            </a:fld>
            <a:endParaRPr lang="ru-RU" noProof="0" dirty="0"/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653884367"/>
              </p:ext>
            </p:extLst>
          </p:nvPr>
        </p:nvGraphicFramePr>
        <p:xfrm>
          <a:off x="989349" y="569625"/>
          <a:ext cx="4482059" cy="50666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" y="5495925"/>
            <a:ext cx="1242951" cy="124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4076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5</a:t>
            </a:fld>
            <a:endParaRPr lang="ru-RU" noProof="0" dirty="0"/>
          </a:p>
        </p:txBody>
      </p:sp>
      <p:sp>
        <p:nvSpPr>
          <p:cNvPr id="9" name="Заголовок 2"/>
          <p:cNvSpPr>
            <a:spLocks noGrp="1"/>
          </p:cNvSpPr>
          <p:nvPr>
            <p:ph type="ctrTitle"/>
          </p:nvPr>
        </p:nvSpPr>
        <p:spPr>
          <a:xfrm>
            <a:off x="0" y="2094236"/>
            <a:ext cx="5831174" cy="1684605"/>
          </a:xfrm>
        </p:spPr>
        <p:txBody>
          <a:bodyPr/>
          <a:lstStyle/>
          <a:p>
            <a:r>
              <a:rPr lang="uk-UA" sz="4000" dirty="0"/>
              <a:t>Широкий вибір спеціальних дисциплін:</a:t>
            </a:r>
            <a:br>
              <a:rPr lang="uk-UA" sz="4000" dirty="0"/>
            </a:br>
            <a:r>
              <a:rPr lang="uk-UA" sz="4000" dirty="0"/>
              <a:t>ВСЕ про місто </a:t>
            </a:r>
            <a:endParaRPr lang="ru-RU" sz="4000" dirty="0"/>
          </a:p>
        </p:txBody>
      </p:sp>
      <p:sp>
        <p:nvSpPr>
          <p:cNvPr id="10" name="Текст 3"/>
          <p:cNvSpPr>
            <a:spLocks noGrp="1"/>
          </p:cNvSpPr>
          <p:nvPr>
            <p:ph type="body" sz="quarter" idx="13"/>
          </p:nvPr>
        </p:nvSpPr>
        <p:spPr>
          <a:xfrm>
            <a:off x="0" y="3813076"/>
            <a:ext cx="5831174" cy="534071"/>
          </a:xfrm>
        </p:spPr>
        <p:txBody>
          <a:bodyPr/>
          <a:lstStyle/>
          <a:p>
            <a:r>
              <a:rPr lang="uk-UA" b="1" dirty="0"/>
              <a:t>Найсучасніші напрями урбаністики</a:t>
            </a:r>
            <a:endParaRPr lang="ru-RU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831174" y="2094236"/>
            <a:ext cx="104931" cy="2252911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Рисунок 1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2050" name="Picture 2" descr="C:\Users\User\Desktop\ыв\Венеці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540349861"/>
              </p:ext>
            </p:extLst>
          </p:nvPr>
        </p:nvGraphicFramePr>
        <p:xfrm>
          <a:off x="3282847" y="172387"/>
          <a:ext cx="8477154" cy="60790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Заголовок 2"/>
          <p:cNvSpPr txBox="1">
            <a:spLocks/>
          </p:cNvSpPr>
          <p:nvPr/>
        </p:nvSpPr>
        <p:spPr>
          <a:xfrm>
            <a:off x="52465" y="2358097"/>
            <a:ext cx="5831174" cy="1684605"/>
          </a:xfrm>
          <a:prstGeom prst="rect">
            <a:avLst/>
          </a:prstGeo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ZA" sz="4200" b="1" kern="1200" spc="-3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4000" dirty="0"/>
              <a:t>Широкий вибір спеціальних дисциплін:</a:t>
            </a:r>
            <a:br>
              <a:rPr lang="uk-UA" sz="4000" dirty="0"/>
            </a:br>
            <a:r>
              <a:rPr lang="uk-UA" sz="4000" dirty="0"/>
              <a:t>ВСЕ про місто </a:t>
            </a:r>
            <a:endParaRPr lang="ru-RU" sz="4000" dirty="0"/>
          </a:p>
        </p:txBody>
      </p:sp>
      <p:sp>
        <p:nvSpPr>
          <p:cNvPr id="14" name="Текст 3"/>
          <p:cNvSpPr txBox="1">
            <a:spLocks/>
          </p:cNvSpPr>
          <p:nvPr/>
        </p:nvSpPr>
        <p:spPr>
          <a:xfrm>
            <a:off x="104931" y="3976952"/>
            <a:ext cx="5831174" cy="534071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vert="horz" lIns="180000" tIns="180000" rIns="252000" bIns="18000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67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429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096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763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b="1" dirty="0"/>
              <a:t>Найсучасніші напрями урбаністики</a:t>
            </a:r>
            <a:endParaRPr lang="ru-RU" b="1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" y="5495925"/>
            <a:ext cx="1242951" cy="124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110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4167266"/>
            <a:ext cx="5233267" cy="1026652"/>
          </a:xfrm>
        </p:spPr>
        <p:txBody>
          <a:bodyPr/>
          <a:lstStyle/>
          <a:p>
            <a:r>
              <a:rPr lang="uk-UA" dirty="0"/>
              <a:t>База: культурологія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6</a:t>
            </a:fld>
            <a:endParaRPr lang="ru-RU" noProof="0" dirty="0"/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461181799"/>
              </p:ext>
            </p:extLst>
          </p:nvPr>
        </p:nvGraphicFramePr>
        <p:xfrm>
          <a:off x="432000" y="217356"/>
          <a:ext cx="3225600" cy="61539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5111645" y="4167266"/>
            <a:ext cx="121621" cy="1026652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" y="5495925"/>
            <a:ext cx="1242951" cy="12429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5267" y="0"/>
            <a:ext cx="6378187" cy="636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4115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7</a:t>
            </a:fld>
            <a:endParaRPr lang="ru-RU" noProof="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234778"/>
            <a:ext cx="8888325" cy="6067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560530285"/>
              </p:ext>
            </p:extLst>
          </p:nvPr>
        </p:nvGraphicFramePr>
        <p:xfrm>
          <a:off x="334850" y="309093"/>
          <a:ext cx="6117465" cy="60622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978361" y="1870396"/>
            <a:ext cx="6213639" cy="112434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ru-RU" b="0" dirty="0" err="1"/>
              <a:t>Дисципліни</a:t>
            </a:r>
            <a:r>
              <a:rPr lang="ru-RU" b="0" dirty="0"/>
              <a:t> </a:t>
            </a:r>
            <a:r>
              <a:rPr lang="ru-RU" b="0" dirty="0" err="1"/>
              <a:t>загальної</a:t>
            </a:r>
            <a:r>
              <a:rPr lang="ru-RU" b="0" dirty="0"/>
              <a:t> </a:t>
            </a:r>
            <a:r>
              <a:rPr lang="ru-RU" b="0" dirty="0" err="1"/>
              <a:t>теоретичної</a:t>
            </a:r>
            <a:r>
              <a:rPr lang="ru-RU" b="0" dirty="0"/>
              <a:t> </a:t>
            </a:r>
            <a:r>
              <a:rPr lang="ru-RU" b="0" dirty="0" err="1"/>
              <a:t>підготовки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2"/>
          </p:nvPr>
        </p:nvSpPr>
        <p:spPr>
          <a:xfrm flipV="1">
            <a:off x="5978634" y="3002691"/>
            <a:ext cx="6213366" cy="12356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" y="5495925"/>
            <a:ext cx="1242951" cy="124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239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226" y="-1531"/>
            <a:ext cx="7964774" cy="6372881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4167266"/>
            <a:ext cx="5233267" cy="1026652"/>
          </a:xfrm>
        </p:spPr>
        <p:txBody>
          <a:bodyPr/>
          <a:lstStyle/>
          <a:p>
            <a:r>
              <a:rPr lang="uk-UA" dirty="0"/>
              <a:t>Випускова кафедра: українознавства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8</a:t>
            </a:fld>
            <a:endParaRPr lang="ru-RU" noProof="0" dirty="0"/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440033778"/>
              </p:ext>
            </p:extLst>
          </p:nvPr>
        </p:nvGraphicFramePr>
        <p:xfrm>
          <a:off x="432000" y="217356"/>
          <a:ext cx="3225600" cy="61539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5111645" y="4167266"/>
            <a:ext cx="121621" cy="1026652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" y="5495925"/>
            <a:ext cx="1242951" cy="1242951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4859766" y="217356"/>
            <a:ext cx="3564224" cy="23336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На кафедрі працюють три доктори історичних та педагогічних наук; 18 кандидатів історичних, філологічних та філософських наук.</a:t>
            </a:r>
          </a:p>
        </p:txBody>
      </p:sp>
      <p:sp>
        <p:nvSpPr>
          <p:cNvPr id="10" name="Овал 9"/>
          <p:cNvSpPr/>
          <p:nvPr/>
        </p:nvSpPr>
        <p:spPr>
          <a:xfrm>
            <a:off x="8195776" y="2550981"/>
            <a:ext cx="3564224" cy="23336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Викладачі кафедри беруть участь у міжнародних дослідницьких проектах з урбаністики (Берлін, Едмонтон, Познань)</a:t>
            </a:r>
          </a:p>
        </p:txBody>
      </p:sp>
    </p:spTree>
    <p:extLst>
      <p:ext uri="{BB962C8B-B14F-4D97-AF65-F5344CB8AC3E}">
        <p14:creationId xmlns:p14="http://schemas.microsoft.com/office/powerpoint/2010/main" val="27161642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442" y="0"/>
            <a:ext cx="9945187" cy="6858000"/>
          </a:xfrm>
          <a:prstGeom prst="rect">
            <a:avLst/>
          </a:prstGeom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6904" y="87086"/>
            <a:ext cx="5010150" cy="1219200"/>
          </a:xfrm>
        </p:spPr>
        <p:txBody>
          <a:bodyPr/>
          <a:lstStyle/>
          <a:p>
            <a:r>
              <a:rPr lang="uk-UA" sz="3600" dirty="0"/>
              <a:t>Умови вступу: ЗНО </a:t>
            </a:r>
            <a:r>
              <a:rPr lang="en-US" sz="3600" dirty="0" smtClean="0"/>
              <a:t>/</a:t>
            </a:r>
            <a:r>
              <a:rPr lang="uk-UA" sz="3600" dirty="0" smtClean="0"/>
              <a:t>НМТ </a:t>
            </a:r>
            <a:r>
              <a:rPr lang="uk-UA" sz="3600" dirty="0" smtClean="0"/>
              <a:t>та </a:t>
            </a:r>
            <a:r>
              <a:rPr lang="uk-UA" sz="3600" dirty="0"/>
              <a:t>диплом про </a:t>
            </a:r>
            <a:r>
              <a:rPr lang="uk-UA" sz="3600" dirty="0" smtClean="0"/>
              <a:t>повну загальну середню </a:t>
            </a:r>
            <a:r>
              <a:rPr lang="uk-UA" sz="3600" dirty="0"/>
              <a:t>освіту 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32"/>
          </p:nvPr>
        </p:nvSpPr>
        <p:spPr>
          <a:xfrm>
            <a:off x="36901" y="1295401"/>
            <a:ext cx="5010153" cy="866304"/>
          </a:xfrm>
        </p:spPr>
        <p:txBody>
          <a:bodyPr>
            <a:noAutofit/>
          </a:bodyPr>
          <a:lstStyle/>
          <a:p>
            <a:r>
              <a:rPr lang="uk-UA" b="1" dirty="0"/>
              <a:t>Докладніше на сайті: </a:t>
            </a:r>
            <a:r>
              <a:rPr lang="en-GB" sz="1400" b="1" dirty="0">
                <a:hlinkClick r:id="rId3"/>
              </a:rPr>
              <a:t>http://philosophy.karazin.ua/ua/abiturient/abiturient1.html</a:t>
            </a:r>
            <a:r>
              <a:rPr lang="en-GB" sz="1400" dirty="0" smtClean="0">
                <a:hlinkClick r:id="rId3"/>
              </a:rPr>
              <a:t>/</a:t>
            </a:r>
            <a:r>
              <a:rPr lang="uk-UA" sz="1400" dirty="0" smtClean="0">
                <a:hlinkClick r:id="rId3"/>
              </a:rPr>
              <a:t> </a:t>
            </a:r>
            <a:endParaRPr lang="ru-RU" sz="140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9</a:t>
            </a:fld>
            <a:endParaRPr lang="ru-RU" noProof="0" dirty="0"/>
          </a:p>
        </p:txBody>
      </p:sp>
      <p:graphicFrame>
        <p:nvGraphicFramePr>
          <p:cNvPr id="15" name="Объект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6696472"/>
              </p:ext>
            </p:extLst>
          </p:nvPr>
        </p:nvGraphicFramePr>
        <p:xfrm>
          <a:off x="122275" y="1828522"/>
          <a:ext cx="5219491" cy="48848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" y="5753274"/>
            <a:ext cx="1242951" cy="124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33393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философский факультет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49">
      <a:majorFont>
        <a:latin typeface="Corbel"/>
        <a:ea typeface=""/>
        <a:cs typeface=""/>
      </a:majorFont>
      <a:minorFont>
        <a:latin typeface="Canda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Тема философский факультет" id="{EF84155C-C79A-4679-A6AA-1A813F3C8A04}" vid="{E1E15CDC-7337-466F-B881-474926AA4C3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 философский факультет</Template>
  <TotalTime>0</TotalTime>
  <Words>473</Words>
  <Application>Microsoft Office PowerPoint</Application>
  <PresentationFormat>Широкоэкранный</PresentationFormat>
  <Paragraphs>99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Candara</vt:lpstr>
      <vt:lpstr>Corbel</vt:lpstr>
      <vt:lpstr>Times New Roman</vt:lpstr>
      <vt:lpstr>Тема философский факультет</vt:lpstr>
      <vt:lpstr>«Урбаністичні студії»</vt:lpstr>
      <vt:lpstr>Урбаніст: професія майбутнього</vt:lpstr>
      <vt:lpstr>Виробнича практика під час навчання</vt:lpstr>
      <vt:lpstr>Фокус програми</vt:lpstr>
      <vt:lpstr>Широкий вибір спеціальних дисциплін: ВСЕ про місто </vt:lpstr>
      <vt:lpstr>База: культурологія</vt:lpstr>
      <vt:lpstr>Дисципліни загальної теоретичної підготовки</vt:lpstr>
      <vt:lpstr>Випускова кафедра: українознавства</vt:lpstr>
      <vt:lpstr>Умови вступу: ЗНО /НМТ та диплом про повну загальну середню освіту </vt:lpstr>
      <vt:lpstr>Опис програми</vt:lpstr>
      <vt:lpstr>Міста чекають на своїх фахівців-урбаністів!</vt:lpstr>
      <vt:lpstr>Комфортне довкілля: мініпроєкт з облаштування громадського простору у моєму районі</vt:lpstr>
      <vt:lpstr>Кафедра українознавства  філософського факультету  ХНУ імені В.Н. Каразіна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2019-03-22T22:48:14Z</dcterms:created>
  <dcterms:modified xsi:type="dcterms:W3CDTF">2023-07-13T09:26:46Z</dcterms:modified>
</cp:coreProperties>
</file>