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embeddedFontLst>
    <p:embeddedFont>
      <p:font typeface="Oswald" panose="020B0604020202020204" charset="-52"/>
      <p:regular r:id="rId18"/>
      <p:bold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593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c1a1458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c1a1458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c1a14581f_2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c1a14581f_2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c1a14581f_2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bc1a14581f_2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c1a14581f_2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bc1a14581f_2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c1a14581f_2_1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c1a14581f_2_1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c1a14581f_2_1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c1a14581f_2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c1a14581f_2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c1a14581f_2_1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c1a14581f_2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c1a14581f_2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c1a14581f_2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c1a14581f_2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c1a14581f_2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c1a14581f_2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c1a14581f_2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c1a14581f_2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c1a14581f_2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c1a14581f_2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c1a14581f_2_1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c1a14581f_2_1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c1a14581f_2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c1a14581f_2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c1a14581f_2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c1a14581f_2_1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89793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44190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01341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785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9881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6297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01847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3764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92199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71720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67788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92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.jpg"/><Relationship Id="rId7" Type="http://schemas.openxmlformats.org/officeDocument/2006/relationships/hyperlink" Target="mailto:politology@karazin.u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karazin_political_science/" TargetMode="External"/><Relationship Id="rId5" Type="http://schemas.openxmlformats.org/officeDocument/2006/relationships/hyperlink" Target="https://www.facebook.com/KarazinPoliticalScience" TargetMode="External"/><Relationship Id="rId4" Type="http://schemas.openxmlformats.org/officeDocument/2006/relationships/hyperlink" Target="http://philosophy.karazin.ua/ua/kafedra/po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2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ОСВІТНЯ ПРОГРАМА:</a:t>
            </a:r>
            <a:endParaRPr sz="442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-449700" y="1124600"/>
            <a:ext cx="49920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«Політичні технології та аналіз політики»</a:t>
            </a:r>
            <a:endParaRPr sz="124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Рівень вищої освіти: бакалавр </a:t>
            </a:r>
            <a:endParaRPr sz="124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СПЕЦІАЛЬНІСТЬ:  052 – «Політологія»</a:t>
            </a:r>
            <a:endParaRPr sz="124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КАФЕДРА ПОЛІТОЛОГІЇ</a:t>
            </a:r>
            <a:r>
              <a:rPr lang="en" sz="15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5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0">
              <a:solidFill>
                <a:schemeClr val="lt1"/>
              </a:solidFill>
              <a:highlight>
                <a:srgbClr val="0000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2400" y="1387650"/>
            <a:ext cx="4631724" cy="29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77650" y="144350"/>
            <a:ext cx="8454600" cy="7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235"/>
              <a:buFont typeface="Calibri"/>
              <a:buNone/>
            </a:pPr>
            <a:r>
              <a:rPr lang="en" sz="395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Іноземні викладачі на кафедрі політології</a:t>
            </a: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243300" y="1135775"/>
            <a:ext cx="8622000" cy="3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9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За програмою Fulbright Visiting Fellows кафедра періодично приймає американських викладачів, що здійснюють навчання протягом семестру</a:t>
            </a:r>
            <a:endParaRPr sz="24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2018 – Professor Angela Kachuevski, PhD in Political Science, Associate Professor at Arcadia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University, Philadelphia, USA.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50" y="1986575"/>
            <a:ext cx="2991400" cy="23368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7312" y="2026675"/>
            <a:ext cx="3195275" cy="2256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1625" y="2026675"/>
            <a:ext cx="2991399" cy="2296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71500" y="205375"/>
            <a:ext cx="79284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Наші магістранти, аспіранти та випускники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idx="1"/>
          </p:nvPr>
        </p:nvSpPr>
        <p:spPr>
          <a:xfrm>
            <a:off x="529050" y="796675"/>
            <a:ext cx="7960500" cy="3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Юлія Курочкіна, Максим Широченков (магістранти освітньої програми «Глобальні студії та світова політика» 2019-2020) – випускники програм EU-Study Days, Study Tours to Poland, регіональні координатори Ukrainian Students for Liberty; 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7780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Руслан Зерницький (випускник магістратури, 2020, аспірант) –учасник програм Erasmus+, EU-Study Days, Study Tours to Poland, стипендіат Президента України, призер національних олімпіад, регіональний координатор руху «Чесно» в Харківській області, співголова ГО «Смарт-Медіа», зараз - політичний оглядач журналу “Фокус”;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7780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Олена Литвин (випускниця магістратури 2019, аспірантка), інтерн Моніторингової Місії з Прав Людини ООН (2019-2020), учасниця Erasmus+, EU-Study Days, голова громадської кампанії «Закладинки» за підтримки Ради Європи, експерт аналітичного центру “Обсерваторія демократії”;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7780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Запорожченко Руслан (випускник магістратури 2019, аспірант), призер національних олімпіад, виконавчій директор Shoom Media Group, співробітник Відділу брендингу та реклами ХНУ.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77800" lvl="0" indent="0" algn="l" rtl="0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38850"/>
            <a:ext cx="9144000" cy="17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049" y="166285"/>
            <a:ext cx="2551272" cy="326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0461" y="166285"/>
            <a:ext cx="2613588" cy="326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1665" y="2605773"/>
            <a:ext cx="3790193" cy="24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9710" y="2605774"/>
            <a:ext cx="3284291" cy="24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377" y="166285"/>
            <a:ext cx="3205914" cy="468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497105" y="-49200"/>
            <a:ext cx="80439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Наші магістранти, аспіранти та випускники</a:t>
            </a:r>
            <a:endParaRPr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idx="1"/>
          </p:nvPr>
        </p:nvSpPr>
        <p:spPr>
          <a:xfrm>
            <a:off x="575700" y="613122"/>
            <a:ext cx="7886700" cy="3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</a:t>
            </a:r>
            <a:r>
              <a:rPr lang="en" sz="37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ихайло Шопін (випускник магістратури 2019) – учасник Kennan Winter Institute, Програми стажувань в аналітичних центрах МВФ та Посольства Швеції в Україні, готується до вступу в аспірантуру;</a:t>
            </a:r>
            <a:endParaRPr sz="37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Ксенія Шепеленко (випускниця магістратури 2018) - Менеджерка з комунікацій у Upshift Україна, регіональна представниця Інституту Масової Інформації (ІМІ), журналістка у InsiderNews;</a:t>
            </a:r>
            <a:endParaRPr sz="37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Руслан Соклаков (випускник магістратури 2018) – співробітник Харківського обласного осередку ВО «Батьківщина»;</a:t>
            </a:r>
            <a:endParaRPr sz="37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Микола Зінченко (аспірант кафедри з 2017) – регіональний координатор ГО «ОПОРА» в Харківській області;</a:t>
            </a:r>
            <a:endParaRPr sz="37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Олексій Свід (випускник магістратури 2017) - журналіст, редактор у Громадське Харків Hromadske.kh</a:t>
            </a:r>
            <a:endParaRPr sz="37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7780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7780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1900"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22000"/>
            <a:ext cx="9144000" cy="1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5299" y="2169995"/>
            <a:ext cx="3691200" cy="29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38" y="80683"/>
            <a:ext cx="2921373" cy="388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0683"/>
            <a:ext cx="3620621" cy="241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621" y="80683"/>
            <a:ext cx="2375817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0621" y="2736765"/>
            <a:ext cx="4893775" cy="237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7925" y="2757063"/>
            <a:ext cx="3509875" cy="23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sz="4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Контакти кафедри політології</a:t>
            </a:r>
            <a:endParaRPr sz="4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idx="1"/>
          </p:nvPr>
        </p:nvSpPr>
        <p:spPr>
          <a:xfrm>
            <a:off x="347175" y="1426800"/>
            <a:ext cx="44640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Офіційний сайт кафедри: </a:t>
            </a:r>
            <a:r>
              <a:rPr lang="en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http://philosophy.karazin.ua/ua/kafedra/pol.html</a:t>
            </a: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Сторінка кафедри в Facebook: Кафедра політології ХНУ Каразіна - Political Science / Karazin University 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5"/>
              </a:rPr>
              <a:t>https://www.facebook.com/KarazinPoliticalScience</a:t>
            </a: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Сторінка кафедри в Instagram: karazin_political_science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6"/>
              </a:rPr>
              <a:t>https://www.instagram.com/karazin_political_science/</a:t>
            </a: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E-mail: </a:t>
            </a:r>
            <a:r>
              <a:rPr lang="en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7"/>
              </a:rPr>
              <a:t>politology@karazin.ua</a:t>
            </a: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Телефон: +38(057)707-51-63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4750" y="1119544"/>
            <a:ext cx="3570658" cy="3570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           </a:t>
            </a:r>
            <a:r>
              <a:rPr lang="en" sz="362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«Політичні технології та аналіз політики»</a:t>
            </a:r>
            <a:endParaRPr sz="362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45424" y="1152475"/>
            <a:ext cx="5259695" cy="3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ФОРМА НАВЧАННЯ           денна       заочна</a:t>
            </a: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ТЕРМІН НАВЧАННЯ          </a:t>
            </a:r>
            <a:r>
              <a:rPr lang="en" sz="5001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 роки</a:t>
            </a:r>
            <a:r>
              <a:rPr lang="en" sz="500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     </a:t>
            </a:r>
            <a:r>
              <a:rPr lang="en" sz="5001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 роки</a:t>
            </a: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ЛІЦЕНЗІЙНИЙ ОБСЯГ       </a:t>
            </a:r>
            <a:r>
              <a:rPr lang="ru-RU" sz="500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25</a:t>
            </a:r>
            <a:r>
              <a:rPr lang="en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5001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осіб       </a:t>
            </a:r>
            <a:r>
              <a:rPr lang="ru-RU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</a:t>
            </a:r>
            <a:r>
              <a:rPr lang="en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5001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осіб</a:t>
            </a: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ВАРТІСТЬ НАВЧАННЯ</a:t>
            </a: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за 1 навчальний рік        </a:t>
            </a:r>
            <a:r>
              <a:rPr lang="ru-RU" sz="500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31000 </a:t>
            </a:r>
            <a:r>
              <a:rPr lang="ru-RU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грн.</a:t>
            </a:r>
            <a:r>
              <a:rPr lang="en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r>
              <a:rPr lang="ru-RU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14000</a:t>
            </a:r>
            <a:r>
              <a:rPr lang="en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5001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грн</a:t>
            </a:r>
            <a:r>
              <a:rPr lang="en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lang="uk-UA" sz="5001" b="1" dirty="0" smtClean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5001" b="1" dirty="0" smtClean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001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Бюджетні місця         до 5 осіб  передбачені</a:t>
            </a:r>
            <a:endParaRPr sz="500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750" y="1229600"/>
            <a:ext cx="4127250" cy="28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2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Хто такі політологи?</a:t>
            </a:r>
            <a:endParaRPr sz="442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0975" y="1258025"/>
            <a:ext cx="474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Політолог - це дипломований фахівець у сфері політичного життя на місцевому, національному та міжнародному рівні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Політолог - це не одна, а цілий ряд самостійних професій: політичний аналітик, політичний експерт, політичний консультант,  дослідник у сфері політичних наук, викладач політологічних дисциплін, політичний журналіст, політтехнолог та іміджмейкер.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Політолог зараз - професія № 1 в Україні!!!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975" y="1462725"/>
            <a:ext cx="4350275" cy="28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Як відбувається навчання?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43000"/>
            <a:ext cx="45870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Навчання студентів здійснюється на основі міждисциплінарної інтеграції різних сфер знань та поєднує теоретичну і практичну підготовку!</a:t>
            </a:r>
            <a:endParaRPr sz="28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Міжнародна співпраця та  академічна мобільність - ключові принципи організації наукового життя кафедри політології! </a:t>
            </a:r>
            <a:endParaRPr sz="28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Акцент на вивчення іноземних мов та закордонні стажування! </a:t>
            </a:r>
            <a:endParaRPr sz="285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5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Практика студентів-політологів проходить в органах влади міста та області, в аналітичних центрах, громадських організаціях та осередках політичних партій! </a:t>
            </a: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575" y="1170125"/>
            <a:ext cx="4021050" cy="29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Що ми вивчаємо?</a:t>
            </a:r>
            <a:endParaRPr sz="362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46650" y="1017725"/>
            <a:ext cx="8520600" cy="3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7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Владу та урядування</a:t>
            </a:r>
            <a:endParaRPr sz="6807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7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Політичні системи та політичні режими країн світу</a:t>
            </a:r>
            <a:endParaRPr sz="6807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7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Політичний аналіз</a:t>
            </a:r>
            <a:endParaRPr sz="6807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7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Політичні технології</a:t>
            </a:r>
            <a:endParaRPr sz="6807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7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Політичні комунікації </a:t>
            </a:r>
            <a:endParaRPr sz="5407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46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Політичну поведінку</a:t>
            </a:r>
            <a:endParaRPr sz="6946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46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Публічну політику та вибори</a:t>
            </a:r>
            <a:endParaRPr sz="6946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46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Порівняльну та прикладну політику </a:t>
            </a:r>
            <a:endParaRPr sz="6946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46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Світову політику</a:t>
            </a:r>
            <a:endParaRPr sz="8346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7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575" y="517850"/>
            <a:ext cx="4116550" cy="40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65475" y="50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Де працюють політологи?</a:t>
            </a:r>
            <a:endParaRPr sz="352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186850" y="1158850"/>
            <a:ext cx="5059200" cy="3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Випускники кафедри мають можливість проявити себе у таких сферах: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Політичні технології та політична журналістика 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Політична аналитика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Політичний консалтинг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Менеджмент  соціально-політичних, громадських та партійних проєктів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 (зв'язки з громадськістю) та  GR (з державною владою)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Викладання суспільно-політичних дисциплін</a:t>
            </a:r>
            <a:endParaRPr sz="7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825" y="1658125"/>
            <a:ext cx="3861050" cy="25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124"/>
              <a:buFont typeface="Arial"/>
              <a:buNone/>
            </a:pPr>
            <a:r>
              <a:rPr lang="en" sz="352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Де працюють політологи?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177350" y="1101300"/>
            <a:ext cx="4310400" cy="3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Компетенції політолога можуть бути застосовані у наступних структурах: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Аналітичні та консалтингові центри 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Комерційні та некомерційні громадські організації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Політичні партії та суспільно-політичні рухи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Міжнародні організації та фонди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Органи державної влади та місцевого самоврядування 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Сучасні медіа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825" y="1643050"/>
            <a:ext cx="4538451" cy="24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88188" y="445024"/>
            <a:ext cx="8444111" cy="1142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Умови вступу: </a:t>
            </a:r>
            <a:r>
              <a:rPr lang="uk-UA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сертифікат НМТ (або ЗНО)</a:t>
            </a:r>
            <a:endParaRPr sz="36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Corbel"/>
              <a:buNone/>
            </a:pPr>
            <a:r>
              <a:rPr lang="en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36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та </a:t>
            </a:r>
            <a:r>
              <a:rPr lang="uk-UA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атестат</a:t>
            </a:r>
            <a:r>
              <a:rPr lang="en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36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 </a:t>
            </a:r>
            <a:r>
              <a:rPr lang="en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повн</a:t>
            </a:r>
            <a:r>
              <a:rPr lang="uk-UA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у</a:t>
            </a:r>
            <a:r>
              <a:rPr lang="en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загальн</a:t>
            </a:r>
            <a:r>
              <a:rPr lang="uk-UA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у</a:t>
            </a:r>
            <a:r>
              <a:rPr lang="en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uk-UA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середню </a:t>
            </a:r>
            <a:r>
              <a:rPr lang="en" sz="36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освіт</a:t>
            </a:r>
            <a:r>
              <a:rPr lang="uk-UA" sz="3600" b="1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у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9011" y="1328468"/>
            <a:ext cx="4140589" cy="3601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990000"/>
              </a:buClr>
              <a:buSzPts val="1600"/>
              <a:buNone/>
            </a:pPr>
            <a:r>
              <a:rPr lang="uk-UA" dirty="0" smtClean="0"/>
              <a:t>Переходь за посиланням, щоб дізнатися коефіцієнти НМТ  за предметами:</a:t>
            </a:r>
            <a:endParaRPr lang="uk-UA" dirty="0"/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990000"/>
              </a:buClr>
              <a:buSzPts val="1600"/>
              <a:buNone/>
            </a:pPr>
            <a:r>
              <a:rPr lang="en-US" dirty="0" smtClean="0"/>
              <a:t>https</a:t>
            </a:r>
            <a:r>
              <a:rPr lang="en-US" dirty="0"/>
              <a:t>://start.karazin.ua/programm/341</a:t>
            </a:r>
            <a:endParaRPr dirty="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155" y="1587260"/>
            <a:ext cx="4280144" cy="260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17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sz="4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Наші викладачі:</a:t>
            </a:r>
            <a:endParaRPr sz="44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928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Серед викладачів кафедри політології </a:t>
            </a:r>
            <a:r>
              <a:rPr lang="uk-UA" sz="14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" sz="14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докторів політичних наук, </a:t>
            </a:r>
            <a:r>
              <a:rPr lang="en" sz="14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uk-UA" sz="14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lang="en" sz="14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кандидатів політичних та філософських наук, 3 випускника програми Fulbright, яка передбачає 9-місячне стажування в університетах США, також викладачі проходили стажування в університетах Канади, Німеччини, Нідерландів, Фінляндії, Польщі,  інституціях Ради Європи та ЄС:</a:t>
            </a:r>
            <a:endParaRPr sz="1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-1530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проф. Олександр Фісун </a:t>
            </a:r>
            <a:r>
              <a:rPr lang="en" sz="14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проходив стажування в наукових центрах та університетах США, Канади, Німеччини, Великої Британії, Нідерландів, Фінляндії, Польщі та Угорщини;</a:t>
            </a:r>
            <a:endParaRPr sz="1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-1530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 b="1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проф</a:t>
            </a: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 Марина Шаповаленко </a:t>
            </a:r>
            <a:r>
              <a:rPr lang="en" sz="14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– Університет Каліфорнії в Ірвайні (США), Університет Квінз (Канада);</a:t>
            </a:r>
            <a:endParaRPr sz="1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-1530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доц. Юлія Біденко </a:t>
            </a:r>
            <a:r>
              <a:rPr lang="en" sz="14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– Карлів університет Праги (Чехія);</a:t>
            </a:r>
            <a:endParaRPr sz="1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" lvl="0" indent="-1530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en" sz="1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доц. Ірина Работягова</a:t>
            </a:r>
            <a:r>
              <a:rPr lang="en" sz="14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- Університет Делаверу (США), Вільний університет Берліна (Німеччина).</a:t>
            </a:r>
            <a:endParaRPr sz="1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38325"/>
            <a:ext cx="9144000" cy="16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843</Words>
  <Application>Microsoft Office PowerPoint</Application>
  <PresentationFormat>Экран (16:9)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Oswald</vt:lpstr>
      <vt:lpstr>Times New Roman</vt:lpstr>
      <vt:lpstr>Corbel</vt:lpstr>
      <vt:lpstr>Impact</vt:lpstr>
      <vt:lpstr>Calibri</vt:lpstr>
      <vt:lpstr>Тема Office</vt:lpstr>
      <vt:lpstr>ОСВІТНЯ ПРОГРАМА:</vt:lpstr>
      <vt:lpstr>           «Політичні технології та аналіз політики» </vt:lpstr>
      <vt:lpstr>Хто такі політологи?</vt:lpstr>
      <vt:lpstr>Як відбувається навчання?</vt:lpstr>
      <vt:lpstr>Що ми вивчаємо?</vt:lpstr>
      <vt:lpstr>Де працюють політологи?</vt:lpstr>
      <vt:lpstr>Де працюють політологи?</vt:lpstr>
      <vt:lpstr>Умови вступу: сертифікат НМТ (або ЗНО)  та атестат про повну загальну середню освіту</vt:lpstr>
      <vt:lpstr>Наші викладачі: </vt:lpstr>
      <vt:lpstr>Іноземні викладачі на кафедрі політології  </vt:lpstr>
      <vt:lpstr>Наші магістранти, аспіранти та випускники</vt:lpstr>
      <vt:lpstr>Презентация PowerPoint</vt:lpstr>
      <vt:lpstr>Наші магістранти, аспіранти та випускники</vt:lpstr>
      <vt:lpstr>Презентация PowerPoint</vt:lpstr>
      <vt:lpstr>Контакти кафедри політології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ОСВІТНЯ ПРОГРАМА:</dc:title>
  <cp:lastModifiedBy>Tati</cp:lastModifiedBy>
  <cp:revision>12</cp:revision>
  <dcterms:modified xsi:type="dcterms:W3CDTF">2024-07-19T17:09:45Z</dcterms:modified>
</cp:coreProperties>
</file>