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9" r:id="rId3"/>
    <p:sldId id="268" r:id="rId4"/>
    <p:sldId id="276" r:id="rId5"/>
    <p:sldId id="275" r:id="rId6"/>
    <p:sldId id="272" r:id="rId7"/>
    <p:sldId id="271" r:id="rId8"/>
    <p:sldId id="273" r:id="rId9"/>
    <p:sldId id="267" r:id="rId10"/>
    <p:sldId id="270" r:id="rId11"/>
    <p:sldId id="260" r:id="rId12"/>
    <p:sldId id="257" r:id="rId13"/>
    <p:sldId id="282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F2F2F2"/>
    <a:srgbClr val="D0B4D1"/>
    <a:srgbClr val="B583A0"/>
    <a:srgbClr val="B0BCC8"/>
    <a:srgbClr val="C6C6C6"/>
    <a:srgbClr val="E87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4D41A-99C2-44C1-BFEC-C8B814192D82}" type="doc">
      <dgm:prSet loTypeId="urn:microsoft.com/office/officeart/2005/8/layout/default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AACFE5-25B6-45AC-87A4-AE8D10A24705}">
      <dgm:prSet/>
      <dgm:spPr>
        <a:solidFill>
          <a:schemeClr val="accent2">
            <a:hueOff val="0"/>
            <a:satOff val="0"/>
            <a:lumOff val="0"/>
            <a:alpha val="92000"/>
          </a:schemeClr>
        </a:solidFill>
      </dgm:spPr>
      <dgm:t>
        <a:bodyPr/>
        <a:lstStyle/>
        <a:p>
          <a:pPr rtl="0"/>
          <a:r>
            <a:rPr lang="uk-UA" dirty="0" smtClean="0"/>
            <a:t>Освіта</a:t>
          </a:r>
          <a:endParaRPr lang="ru-RU" dirty="0"/>
        </a:p>
      </dgm:t>
    </dgm:pt>
    <dgm:pt modelId="{BA20F930-8EA4-48E5-B817-2A8FC8E8585A}" type="parTrans" cxnId="{354F3289-D219-4FFD-892C-EAD5242FF697}">
      <dgm:prSet/>
      <dgm:spPr/>
      <dgm:t>
        <a:bodyPr/>
        <a:lstStyle/>
        <a:p>
          <a:endParaRPr lang="ru-RU"/>
        </a:p>
      </dgm:t>
    </dgm:pt>
    <dgm:pt modelId="{16C7C53F-CBF5-4EE6-BC17-B96F9959141D}" type="sibTrans" cxnId="{354F3289-D219-4FFD-892C-EAD5242FF697}">
      <dgm:prSet/>
      <dgm:spPr/>
      <dgm:t>
        <a:bodyPr/>
        <a:lstStyle/>
        <a:p>
          <a:endParaRPr lang="ru-RU"/>
        </a:p>
      </dgm:t>
    </dgm:pt>
    <dgm:pt modelId="{2206A9AB-4338-468B-8AC3-2410434FBDE1}">
      <dgm:prSet/>
      <dgm:spPr>
        <a:solidFill>
          <a:schemeClr val="accent2">
            <a:hueOff val="-582145"/>
            <a:satOff val="-33571"/>
            <a:lumOff val="3451"/>
            <a:alpha val="86000"/>
          </a:schemeClr>
        </a:solidFill>
      </dgm:spPr>
      <dgm:t>
        <a:bodyPr/>
        <a:lstStyle/>
        <a:p>
          <a:pPr rtl="0"/>
          <a:r>
            <a:rPr lang="uk-UA" dirty="0" smtClean="0"/>
            <a:t>Журналістика</a:t>
          </a:r>
          <a:endParaRPr lang="ru-RU" dirty="0"/>
        </a:p>
      </dgm:t>
    </dgm:pt>
    <dgm:pt modelId="{0BEB011E-E9D0-4946-9CBD-F4338BB2EC8D}" type="parTrans" cxnId="{721B441D-00CB-4B23-8574-ED1B1875C44D}">
      <dgm:prSet/>
      <dgm:spPr/>
      <dgm:t>
        <a:bodyPr/>
        <a:lstStyle/>
        <a:p>
          <a:endParaRPr lang="ru-RU"/>
        </a:p>
      </dgm:t>
    </dgm:pt>
    <dgm:pt modelId="{9B296371-D49E-45CF-89B1-16F361A16D93}" type="sibTrans" cxnId="{721B441D-00CB-4B23-8574-ED1B1875C44D}">
      <dgm:prSet/>
      <dgm:spPr/>
      <dgm:t>
        <a:bodyPr/>
        <a:lstStyle/>
        <a:p>
          <a:endParaRPr lang="ru-RU"/>
        </a:p>
      </dgm:t>
    </dgm:pt>
    <dgm:pt modelId="{D0D1238E-B98C-4D32-BFB6-44CEE6C2FC82}">
      <dgm:prSet/>
      <dgm:spPr>
        <a:solidFill>
          <a:schemeClr val="accent2">
            <a:hueOff val="-873218"/>
            <a:satOff val="-50357"/>
            <a:lumOff val="5177"/>
            <a:alpha val="87000"/>
          </a:schemeClr>
        </a:solidFill>
      </dgm:spPr>
      <dgm:t>
        <a:bodyPr/>
        <a:lstStyle/>
        <a:p>
          <a:pPr rtl="0"/>
          <a:r>
            <a:rPr lang="uk-UA" dirty="0" smtClean="0"/>
            <a:t>Громадська діяльність</a:t>
          </a:r>
          <a:endParaRPr lang="ru-RU" dirty="0"/>
        </a:p>
      </dgm:t>
    </dgm:pt>
    <dgm:pt modelId="{32992EF9-B9FF-4133-BE3C-C1383BF3EE6D}" type="parTrans" cxnId="{561525EE-F9D5-4628-8D5D-1D4AA65F4F33}">
      <dgm:prSet/>
      <dgm:spPr/>
      <dgm:t>
        <a:bodyPr/>
        <a:lstStyle/>
        <a:p>
          <a:endParaRPr lang="ru-RU"/>
        </a:p>
      </dgm:t>
    </dgm:pt>
    <dgm:pt modelId="{3A63BEA5-24BE-460A-ABF5-FC726715A19A}" type="sibTrans" cxnId="{561525EE-F9D5-4628-8D5D-1D4AA65F4F33}">
      <dgm:prSet/>
      <dgm:spPr/>
      <dgm:t>
        <a:bodyPr/>
        <a:lstStyle/>
        <a:p>
          <a:endParaRPr lang="ru-RU"/>
        </a:p>
      </dgm:t>
    </dgm:pt>
    <dgm:pt modelId="{30BB4B72-4A38-4111-A932-7C36E4640A04}">
      <dgm:prSet/>
      <dgm:spPr>
        <a:solidFill>
          <a:schemeClr val="bg2">
            <a:lumMod val="50000"/>
            <a:alpha val="89000"/>
          </a:schemeClr>
        </a:solidFill>
      </dgm:spPr>
      <dgm:t>
        <a:bodyPr/>
        <a:lstStyle/>
        <a:p>
          <a:pPr rtl="0"/>
          <a:r>
            <a:rPr lang="uk-UA" dirty="0" smtClean="0"/>
            <a:t>Політика</a:t>
          </a:r>
          <a:endParaRPr lang="ru-RU" dirty="0"/>
        </a:p>
      </dgm:t>
    </dgm:pt>
    <dgm:pt modelId="{B1525830-89E0-4075-A407-F77C0DD3CEBC}" type="parTrans" cxnId="{C3F518FC-5856-47F7-ABD7-719EAB0E9C4A}">
      <dgm:prSet/>
      <dgm:spPr/>
      <dgm:t>
        <a:bodyPr/>
        <a:lstStyle/>
        <a:p>
          <a:endParaRPr lang="ru-RU"/>
        </a:p>
      </dgm:t>
    </dgm:pt>
    <dgm:pt modelId="{36EEF894-6506-4D39-83B0-226F6E2F36F2}" type="sibTrans" cxnId="{C3F518FC-5856-47F7-ABD7-719EAB0E9C4A}">
      <dgm:prSet/>
      <dgm:spPr/>
      <dgm:t>
        <a:bodyPr/>
        <a:lstStyle/>
        <a:p>
          <a:endParaRPr lang="ru-RU"/>
        </a:p>
      </dgm:t>
    </dgm:pt>
    <dgm:pt modelId="{6CD98F7B-63DC-4C72-853C-C4817F0646C8}">
      <dgm:prSet/>
      <dgm:spPr>
        <a:solidFill>
          <a:schemeClr val="accent2">
            <a:hueOff val="-1164290"/>
            <a:satOff val="-67142"/>
            <a:lumOff val="6902"/>
          </a:schemeClr>
        </a:solidFill>
      </dgm:spPr>
      <dgm:t>
        <a:bodyPr/>
        <a:lstStyle/>
        <a:p>
          <a:pPr rtl="0"/>
          <a:r>
            <a:rPr lang="uk-UA" dirty="0" smtClean="0"/>
            <a:t>Управління</a:t>
          </a:r>
          <a:endParaRPr lang="ru-RU" dirty="0"/>
        </a:p>
      </dgm:t>
    </dgm:pt>
    <dgm:pt modelId="{A0F0A6C0-C4EF-4BE1-AAEC-C16EF2E885DF}" type="parTrans" cxnId="{67BC54AC-97B6-4A20-A9DA-CCE7CD91A748}">
      <dgm:prSet/>
      <dgm:spPr/>
      <dgm:t>
        <a:bodyPr/>
        <a:lstStyle/>
        <a:p>
          <a:endParaRPr lang="ru-RU"/>
        </a:p>
      </dgm:t>
    </dgm:pt>
    <dgm:pt modelId="{A4EDC683-769F-45D5-8E57-A6A36B561C7D}" type="sibTrans" cxnId="{67BC54AC-97B6-4A20-A9DA-CCE7CD91A748}">
      <dgm:prSet/>
      <dgm:spPr/>
      <dgm:t>
        <a:bodyPr/>
        <a:lstStyle/>
        <a:p>
          <a:endParaRPr lang="ru-RU"/>
        </a:p>
      </dgm:t>
    </dgm:pt>
    <dgm:pt modelId="{B341249E-20BE-4E7C-940D-6A0082D5DB9A}">
      <dgm:prSet/>
      <dgm:spPr>
        <a:solidFill>
          <a:schemeClr val="accent2">
            <a:hueOff val="-291073"/>
            <a:satOff val="-16786"/>
            <a:lumOff val="1726"/>
            <a:alpha val="90000"/>
          </a:schemeClr>
        </a:solidFill>
      </dgm:spPr>
      <dgm:t>
        <a:bodyPr/>
        <a:lstStyle/>
        <a:p>
          <a:pPr rtl="0"/>
          <a:r>
            <a:rPr lang="uk-UA" dirty="0" smtClean="0"/>
            <a:t>Література</a:t>
          </a:r>
          <a:endParaRPr lang="ru-RU" dirty="0"/>
        </a:p>
      </dgm:t>
    </dgm:pt>
    <dgm:pt modelId="{54A913E4-946A-4E14-8B6E-739F2EC51AD9}" type="parTrans" cxnId="{C1392FA5-163F-4065-B4DD-D905BF6F9F35}">
      <dgm:prSet/>
      <dgm:spPr/>
      <dgm:t>
        <a:bodyPr/>
        <a:lstStyle/>
        <a:p>
          <a:endParaRPr lang="ru-RU"/>
        </a:p>
      </dgm:t>
    </dgm:pt>
    <dgm:pt modelId="{C16F8E23-632D-46EF-9451-E2116FAE0B8F}" type="sibTrans" cxnId="{C1392FA5-163F-4065-B4DD-D905BF6F9F35}">
      <dgm:prSet/>
      <dgm:spPr/>
      <dgm:t>
        <a:bodyPr/>
        <a:lstStyle/>
        <a:p>
          <a:endParaRPr lang="ru-RU"/>
        </a:p>
      </dgm:t>
    </dgm:pt>
    <dgm:pt modelId="{959493E9-31CB-45C3-935C-A9997B075F26}" type="pres">
      <dgm:prSet presAssocID="{C6D4D41A-99C2-44C1-BFEC-C8B814192D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B02546-684A-487C-97F9-4ADB42CCDEC8}" type="pres">
      <dgm:prSet presAssocID="{6FAACFE5-25B6-45AC-87A4-AE8D10A24705}" presName="node" presStyleLbl="node1" presStyleIdx="0" presStyleCnt="6" custScaleX="39483" custScaleY="19890" custLinFactNeighborX="18876" custLinFactNeighborY="10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A28A0-BD5F-4726-BB2C-DA2FB27DB1C7}" type="pres">
      <dgm:prSet presAssocID="{16C7C53F-CBF5-4EE6-BC17-B96F9959141D}" presName="sibTrans" presStyleCnt="0"/>
      <dgm:spPr/>
    </dgm:pt>
    <dgm:pt modelId="{B13FEA3A-CFF7-44FF-B0C9-4CACB9458F3E}" type="pres">
      <dgm:prSet presAssocID="{B341249E-20BE-4E7C-940D-6A0082D5DB9A}" presName="node" presStyleLbl="node1" presStyleIdx="1" presStyleCnt="6" custScaleX="46556" custScaleY="16247" custLinFactNeighborX="-6959" custLinFactNeighborY="26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9FBC9-C02E-4735-B424-D7384C7652F4}" type="pres">
      <dgm:prSet presAssocID="{C16F8E23-632D-46EF-9451-E2116FAE0B8F}" presName="sibTrans" presStyleCnt="0"/>
      <dgm:spPr/>
    </dgm:pt>
    <dgm:pt modelId="{9E4576B6-2AEA-4D15-AB9E-4AA62A491423}" type="pres">
      <dgm:prSet presAssocID="{2206A9AB-4338-468B-8AC3-2410434FBDE1}" presName="node" presStyleLbl="node1" presStyleIdx="2" presStyleCnt="6" custScaleX="46297" custScaleY="21526" custLinFactNeighborX="831" custLinFactNeighborY="3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ED62E-A8D6-4F2E-97DB-36E63C21017D}" type="pres">
      <dgm:prSet presAssocID="{9B296371-D49E-45CF-89B1-16F361A16D93}" presName="sibTrans" presStyleCnt="0"/>
      <dgm:spPr/>
    </dgm:pt>
    <dgm:pt modelId="{C182444A-C190-4E74-BDC7-E5BE6459AC7F}" type="pres">
      <dgm:prSet presAssocID="{D0D1238E-B98C-4D32-BFB6-44CEE6C2FC82}" presName="node" presStyleLbl="node1" presStyleIdx="3" presStyleCnt="6" custScaleX="41564" custScaleY="21526" custLinFactNeighborX="-11545" custLinFactNeighborY="16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6F4A9-2D93-4984-9E20-DFDF7EB1B1A1}" type="pres">
      <dgm:prSet presAssocID="{3A63BEA5-24BE-460A-ABF5-FC726715A19A}" presName="sibTrans" presStyleCnt="0"/>
      <dgm:spPr/>
    </dgm:pt>
    <dgm:pt modelId="{E7A5F75A-B048-4D55-B314-A2326E29B0A8}" type="pres">
      <dgm:prSet presAssocID="{6CD98F7B-63DC-4C72-853C-C4817F0646C8}" presName="node" presStyleLbl="node1" presStyleIdx="4" presStyleCnt="6" custScaleX="32636" custScaleY="19396" custLinFactNeighborX="4574" custLinFactNeighborY="-6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291D5-2173-4BDD-9B58-696842B05EDA}" type="pres">
      <dgm:prSet presAssocID="{A4EDC683-769F-45D5-8E57-A6A36B561C7D}" presName="sibTrans" presStyleCnt="0"/>
      <dgm:spPr/>
    </dgm:pt>
    <dgm:pt modelId="{2C8B5455-923D-4DC0-817F-E0099B6AE57B}" type="pres">
      <dgm:prSet presAssocID="{30BB4B72-4A38-4111-A932-7C36E4640A04}" presName="node" presStyleLbl="node1" presStyleIdx="5" presStyleCnt="6" custScaleX="41564" custScaleY="18911" custLinFactNeighborX="-22746" custLinFactNeighborY="8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392FA5-163F-4065-B4DD-D905BF6F9F35}" srcId="{C6D4D41A-99C2-44C1-BFEC-C8B814192D82}" destId="{B341249E-20BE-4E7C-940D-6A0082D5DB9A}" srcOrd="1" destOrd="0" parTransId="{54A913E4-946A-4E14-8B6E-739F2EC51AD9}" sibTransId="{C16F8E23-632D-46EF-9451-E2116FAE0B8F}"/>
    <dgm:cxn modelId="{C3F518FC-5856-47F7-ABD7-719EAB0E9C4A}" srcId="{C6D4D41A-99C2-44C1-BFEC-C8B814192D82}" destId="{30BB4B72-4A38-4111-A932-7C36E4640A04}" srcOrd="5" destOrd="0" parTransId="{B1525830-89E0-4075-A407-F77C0DD3CEBC}" sibTransId="{36EEF894-6506-4D39-83B0-226F6E2F36F2}"/>
    <dgm:cxn modelId="{DCC952BB-07A1-4B2A-862A-C86E3BF90889}" type="presOf" srcId="{30BB4B72-4A38-4111-A932-7C36E4640A04}" destId="{2C8B5455-923D-4DC0-817F-E0099B6AE57B}" srcOrd="0" destOrd="0" presId="urn:microsoft.com/office/officeart/2005/8/layout/default#1"/>
    <dgm:cxn modelId="{354F3289-D219-4FFD-892C-EAD5242FF697}" srcId="{C6D4D41A-99C2-44C1-BFEC-C8B814192D82}" destId="{6FAACFE5-25B6-45AC-87A4-AE8D10A24705}" srcOrd="0" destOrd="0" parTransId="{BA20F930-8EA4-48E5-B817-2A8FC8E8585A}" sibTransId="{16C7C53F-CBF5-4EE6-BC17-B96F9959141D}"/>
    <dgm:cxn modelId="{67BC54AC-97B6-4A20-A9DA-CCE7CD91A748}" srcId="{C6D4D41A-99C2-44C1-BFEC-C8B814192D82}" destId="{6CD98F7B-63DC-4C72-853C-C4817F0646C8}" srcOrd="4" destOrd="0" parTransId="{A0F0A6C0-C4EF-4BE1-AAEC-C16EF2E885DF}" sibTransId="{A4EDC683-769F-45D5-8E57-A6A36B561C7D}"/>
    <dgm:cxn modelId="{5BAEDA93-303F-4183-B5E4-A7FAA760CFB0}" type="presOf" srcId="{6FAACFE5-25B6-45AC-87A4-AE8D10A24705}" destId="{6CB02546-684A-487C-97F9-4ADB42CCDEC8}" srcOrd="0" destOrd="0" presId="urn:microsoft.com/office/officeart/2005/8/layout/default#1"/>
    <dgm:cxn modelId="{59B14377-751D-4468-B442-725DB74A6A1A}" type="presOf" srcId="{B341249E-20BE-4E7C-940D-6A0082D5DB9A}" destId="{B13FEA3A-CFF7-44FF-B0C9-4CACB9458F3E}" srcOrd="0" destOrd="0" presId="urn:microsoft.com/office/officeart/2005/8/layout/default#1"/>
    <dgm:cxn modelId="{EFF1B9B9-74B8-4201-A5FF-8A4A07384E48}" type="presOf" srcId="{D0D1238E-B98C-4D32-BFB6-44CEE6C2FC82}" destId="{C182444A-C190-4E74-BDC7-E5BE6459AC7F}" srcOrd="0" destOrd="0" presId="urn:microsoft.com/office/officeart/2005/8/layout/default#1"/>
    <dgm:cxn modelId="{9EF9BC1B-F329-43ED-AD80-C9D80F7E1505}" type="presOf" srcId="{C6D4D41A-99C2-44C1-BFEC-C8B814192D82}" destId="{959493E9-31CB-45C3-935C-A9997B075F26}" srcOrd="0" destOrd="0" presId="urn:microsoft.com/office/officeart/2005/8/layout/default#1"/>
    <dgm:cxn modelId="{561525EE-F9D5-4628-8D5D-1D4AA65F4F33}" srcId="{C6D4D41A-99C2-44C1-BFEC-C8B814192D82}" destId="{D0D1238E-B98C-4D32-BFB6-44CEE6C2FC82}" srcOrd="3" destOrd="0" parTransId="{32992EF9-B9FF-4133-BE3C-C1383BF3EE6D}" sibTransId="{3A63BEA5-24BE-460A-ABF5-FC726715A19A}"/>
    <dgm:cxn modelId="{721B441D-00CB-4B23-8574-ED1B1875C44D}" srcId="{C6D4D41A-99C2-44C1-BFEC-C8B814192D82}" destId="{2206A9AB-4338-468B-8AC3-2410434FBDE1}" srcOrd="2" destOrd="0" parTransId="{0BEB011E-E9D0-4946-9CBD-F4338BB2EC8D}" sibTransId="{9B296371-D49E-45CF-89B1-16F361A16D93}"/>
    <dgm:cxn modelId="{97D20C00-97FD-4EB4-A354-5076430AF117}" type="presOf" srcId="{2206A9AB-4338-468B-8AC3-2410434FBDE1}" destId="{9E4576B6-2AEA-4D15-AB9E-4AA62A491423}" srcOrd="0" destOrd="0" presId="urn:microsoft.com/office/officeart/2005/8/layout/default#1"/>
    <dgm:cxn modelId="{FF3F2B40-AAD4-40B1-A2A1-EDCA75E62547}" type="presOf" srcId="{6CD98F7B-63DC-4C72-853C-C4817F0646C8}" destId="{E7A5F75A-B048-4D55-B314-A2326E29B0A8}" srcOrd="0" destOrd="0" presId="urn:microsoft.com/office/officeart/2005/8/layout/default#1"/>
    <dgm:cxn modelId="{720A8BB5-97A9-49BF-B3D0-6D4B57A6F3DC}" type="presParOf" srcId="{959493E9-31CB-45C3-935C-A9997B075F26}" destId="{6CB02546-684A-487C-97F9-4ADB42CCDEC8}" srcOrd="0" destOrd="0" presId="urn:microsoft.com/office/officeart/2005/8/layout/default#1"/>
    <dgm:cxn modelId="{80F7E162-1599-41D0-831B-A22EF0BCCD98}" type="presParOf" srcId="{959493E9-31CB-45C3-935C-A9997B075F26}" destId="{FFCA28A0-BD5F-4726-BB2C-DA2FB27DB1C7}" srcOrd="1" destOrd="0" presId="urn:microsoft.com/office/officeart/2005/8/layout/default#1"/>
    <dgm:cxn modelId="{DEABF807-ABAA-4171-A81D-73FA1D509A9D}" type="presParOf" srcId="{959493E9-31CB-45C3-935C-A9997B075F26}" destId="{B13FEA3A-CFF7-44FF-B0C9-4CACB9458F3E}" srcOrd="2" destOrd="0" presId="urn:microsoft.com/office/officeart/2005/8/layout/default#1"/>
    <dgm:cxn modelId="{D9985604-428D-45B8-842B-C17A8295BE08}" type="presParOf" srcId="{959493E9-31CB-45C3-935C-A9997B075F26}" destId="{A1F9FBC9-C02E-4735-B424-D7384C7652F4}" srcOrd="3" destOrd="0" presId="urn:microsoft.com/office/officeart/2005/8/layout/default#1"/>
    <dgm:cxn modelId="{7A477E81-2D80-4DF3-9A62-9486B079B749}" type="presParOf" srcId="{959493E9-31CB-45C3-935C-A9997B075F26}" destId="{9E4576B6-2AEA-4D15-AB9E-4AA62A491423}" srcOrd="4" destOrd="0" presId="urn:microsoft.com/office/officeart/2005/8/layout/default#1"/>
    <dgm:cxn modelId="{569DCD86-EA73-4462-A333-0826AC1E354A}" type="presParOf" srcId="{959493E9-31CB-45C3-935C-A9997B075F26}" destId="{6C0ED62E-A8D6-4F2E-97DB-36E63C21017D}" srcOrd="5" destOrd="0" presId="urn:microsoft.com/office/officeart/2005/8/layout/default#1"/>
    <dgm:cxn modelId="{E9D0A11A-7E40-4CCA-AA7D-23331E8DE3AA}" type="presParOf" srcId="{959493E9-31CB-45C3-935C-A9997B075F26}" destId="{C182444A-C190-4E74-BDC7-E5BE6459AC7F}" srcOrd="6" destOrd="0" presId="urn:microsoft.com/office/officeart/2005/8/layout/default#1"/>
    <dgm:cxn modelId="{61DE5713-2752-426C-9475-07E3AFAB62CC}" type="presParOf" srcId="{959493E9-31CB-45C3-935C-A9997B075F26}" destId="{9966F4A9-2D93-4984-9E20-DFDF7EB1B1A1}" srcOrd="7" destOrd="0" presId="urn:microsoft.com/office/officeart/2005/8/layout/default#1"/>
    <dgm:cxn modelId="{B4125A5C-127E-420C-84C7-B769794CAA26}" type="presParOf" srcId="{959493E9-31CB-45C3-935C-A9997B075F26}" destId="{E7A5F75A-B048-4D55-B314-A2326E29B0A8}" srcOrd="8" destOrd="0" presId="urn:microsoft.com/office/officeart/2005/8/layout/default#1"/>
    <dgm:cxn modelId="{1347B3D7-8637-488B-A91C-8A8C8EC2D17F}" type="presParOf" srcId="{959493E9-31CB-45C3-935C-A9997B075F26}" destId="{64A291D5-2173-4BDD-9B58-696842B05EDA}" srcOrd="9" destOrd="0" presId="urn:microsoft.com/office/officeart/2005/8/layout/default#1"/>
    <dgm:cxn modelId="{3F4DA5DC-CDCA-4858-8A52-CC86015E6FF1}" type="presParOf" srcId="{959493E9-31CB-45C3-935C-A9997B075F26}" destId="{2C8B5455-923D-4DC0-817F-E0099B6AE57B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468F25-645C-4BE8-9EE5-B279F323C201}" type="doc">
      <dgm:prSet loTypeId="urn:microsoft.com/office/officeart/2005/8/layout/default#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1FA93DB-8C4C-4B71-94D9-875B7B88E797}">
      <dgm:prSet custT="1"/>
      <dgm:spPr>
        <a:solidFill>
          <a:schemeClr val="accent2">
            <a:hueOff val="0"/>
            <a:satOff val="0"/>
            <a:lumOff val="0"/>
            <a:alpha val="54000"/>
          </a:schemeClr>
        </a:solidFill>
      </dgm:spPr>
      <dgm:t>
        <a:bodyPr/>
        <a:lstStyle/>
        <a:p>
          <a:pPr rtl="0"/>
          <a:r>
            <a:rPr lang="ru-RU" sz="2000" b="0" dirty="0" err="1" smtClean="0"/>
            <a:t>Термін</a:t>
          </a:r>
          <a:r>
            <a:rPr lang="ru-RU" sz="2000" b="0" dirty="0" smtClean="0"/>
            <a:t> </a:t>
          </a:r>
          <a:r>
            <a:rPr lang="ru-RU" sz="2000" b="0" dirty="0" err="1" smtClean="0"/>
            <a:t>навчання</a:t>
          </a:r>
          <a:r>
            <a:rPr lang="uk-UA" sz="2000" b="0" dirty="0" smtClean="0"/>
            <a:t>:</a:t>
          </a:r>
          <a:r>
            <a:rPr lang="ru-RU" sz="2000" b="0" dirty="0" smtClean="0"/>
            <a:t> </a:t>
          </a:r>
          <a:br>
            <a:rPr lang="ru-RU" sz="2000" b="0" dirty="0" smtClean="0"/>
          </a:br>
          <a:r>
            <a:rPr lang="ru-RU" sz="2000" dirty="0" smtClean="0"/>
            <a:t>1 </a:t>
          </a:r>
          <a:r>
            <a:rPr lang="ru-RU" sz="2000" dirty="0" err="1" smtClean="0"/>
            <a:t>рік</a:t>
          </a:r>
          <a:r>
            <a:rPr lang="ru-RU" sz="2000" dirty="0" smtClean="0"/>
            <a:t> 4 </a:t>
          </a:r>
          <a:r>
            <a:rPr lang="ru-RU" sz="2000" dirty="0" err="1" smtClean="0"/>
            <a:t>місяці</a:t>
          </a:r>
          <a:endParaRPr lang="ru-RU" sz="2000" dirty="0"/>
        </a:p>
      </dgm:t>
    </dgm:pt>
    <dgm:pt modelId="{DE4A1D11-C169-4682-B5B8-78B3EC4FDED7}" type="parTrans" cxnId="{75F9374B-AF03-4FCC-AD1C-6BABFC9B33E8}">
      <dgm:prSet/>
      <dgm:spPr/>
      <dgm:t>
        <a:bodyPr/>
        <a:lstStyle/>
        <a:p>
          <a:endParaRPr lang="ru-RU"/>
        </a:p>
      </dgm:t>
    </dgm:pt>
    <dgm:pt modelId="{E7653C2F-9C15-4D18-A74F-44FBD1F28B90}" type="sibTrans" cxnId="{75F9374B-AF03-4FCC-AD1C-6BABFC9B33E8}">
      <dgm:prSet/>
      <dgm:spPr/>
      <dgm:t>
        <a:bodyPr/>
        <a:lstStyle/>
        <a:p>
          <a:endParaRPr lang="ru-RU"/>
        </a:p>
      </dgm:t>
    </dgm:pt>
    <dgm:pt modelId="{F2D41BF2-75F2-4166-9616-85E92B4ED78C}">
      <dgm:prSet custT="1"/>
      <dgm:spPr/>
      <dgm:t>
        <a:bodyPr/>
        <a:lstStyle/>
        <a:p>
          <a:pPr rtl="0"/>
          <a:r>
            <a:rPr lang="uk-UA" sz="2000" smtClean="0"/>
            <a:t>90 кредитів ЄКТС</a:t>
          </a:r>
          <a:endParaRPr lang="ru-RU" sz="2000"/>
        </a:p>
      </dgm:t>
    </dgm:pt>
    <dgm:pt modelId="{7CDDA5E7-2029-4514-B581-381EB75C3AF7}" type="parTrans" cxnId="{8E388394-F59C-491E-B07A-0546AB9D8011}">
      <dgm:prSet/>
      <dgm:spPr/>
      <dgm:t>
        <a:bodyPr/>
        <a:lstStyle/>
        <a:p>
          <a:endParaRPr lang="ru-RU"/>
        </a:p>
      </dgm:t>
    </dgm:pt>
    <dgm:pt modelId="{19C660C4-3C4F-4DBD-A42C-8FD8634A8894}" type="sibTrans" cxnId="{8E388394-F59C-491E-B07A-0546AB9D8011}">
      <dgm:prSet/>
      <dgm:spPr/>
      <dgm:t>
        <a:bodyPr/>
        <a:lstStyle/>
        <a:p>
          <a:endParaRPr lang="ru-RU"/>
        </a:p>
      </dgm:t>
    </dgm:pt>
    <dgm:pt modelId="{1003DC38-6812-4D18-80E8-E506C2010D6B}">
      <dgm:prSet custT="1"/>
      <dgm:spPr>
        <a:solidFill>
          <a:schemeClr val="accent2">
            <a:hueOff val="0"/>
            <a:satOff val="0"/>
            <a:lumOff val="0"/>
            <a:alpha val="93000"/>
          </a:schemeClr>
        </a:solidFill>
      </dgm:spPr>
      <dgm:t>
        <a:bodyPr/>
        <a:lstStyle/>
        <a:p>
          <a:pPr rtl="0"/>
          <a:r>
            <a:rPr lang="uk-UA" sz="2000" dirty="0" smtClean="0"/>
            <a:t>Спеціальність </a:t>
          </a:r>
          <a:r>
            <a:rPr lang="uk-UA" sz="2000" b="1" dirty="0" smtClean="0"/>
            <a:t>«Філософія»</a:t>
          </a:r>
          <a:endParaRPr lang="ru-RU" sz="2000" b="1" dirty="0"/>
        </a:p>
      </dgm:t>
    </dgm:pt>
    <dgm:pt modelId="{DAC0A062-BCEE-48DF-998A-7DFDEC28C0C9}" type="parTrans" cxnId="{381BC81C-6DE5-4E05-8348-831925F2D486}">
      <dgm:prSet/>
      <dgm:spPr/>
      <dgm:t>
        <a:bodyPr/>
        <a:lstStyle/>
        <a:p>
          <a:endParaRPr lang="ru-RU"/>
        </a:p>
      </dgm:t>
    </dgm:pt>
    <dgm:pt modelId="{9A5A0002-22D1-411E-A5B6-1140369CBBF8}" type="sibTrans" cxnId="{381BC81C-6DE5-4E05-8348-831925F2D486}">
      <dgm:prSet/>
      <dgm:spPr/>
      <dgm:t>
        <a:bodyPr/>
        <a:lstStyle/>
        <a:p>
          <a:endParaRPr lang="ru-RU"/>
        </a:p>
      </dgm:t>
    </dgm:pt>
    <dgm:pt modelId="{768C7FAF-8A50-4B31-9A51-658C1C26989E}">
      <dgm:prSet custT="1"/>
      <dgm:spPr>
        <a:solidFill>
          <a:schemeClr val="accent2"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pPr rtl="0"/>
          <a:r>
            <a:rPr lang="uk-UA" sz="2000" b="0" dirty="0" smtClean="0"/>
            <a:t>Спеціалізація </a:t>
          </a:r>
          <a:br>
            <a:rPr lang="uk-UA" sz="2000" b="0" dirty="0" smtClean="0"/>
          </a:br>
          <a:r>
            <a:rPr lang="uk-UA" sz="2000" b="0" dirty="0" smtClean="0"/>
            <a:t> </a:t>
          </a:r>
          <a:r>
            <a:rPr lang="uk-UA" sz="2000" b="1" dirty="0" smtClean="0"/>
            <a:t>«Історія філософії»</a:t>
          </a:r>
          <a:endParaRPr lang="ru-RU" sz="2000" b="1" dirty="0"/>
        </a:p>
      </dgm:t>
    </dgm:pt>
    <dgm:pt modelId="{ECBEE619-C610-4730-8B90-56DDBBD8DE4B}" type="parTrans" cxnId="{5B94E214-A5D2-4EEA-8720-02FEE5C40BF5}">
      <dgm:prSet/>
      <dgm:spPr/>
      <dgm:t>
        <a:bodyPr/>
        <a:lstStyle/>
        <a:p>
          <a:endParaRPr lang="ru-RU"/>
        </a:p>
      </dgm:t>
    </dgm:pt>
    <dgm:pt modelId="{308648AD-AED3-4C42-9AAA-99FE6007E39F}" type="sibTrans" cxnId="{5B94E214-A5D2-4EEA-8720-02FEE5C40BF5}">
      <dgm:prSet/>
      <dgm:spPr/>
      <dgm:t>
        <a:bodyPr/>
        <a:lstStyle/>
        <a:p>
          <a:endParaRPr lang="ru-RU"/>
        </a:p>
      </dgm:t>
    </dgm:pt>
    <dgm:pt modelId="{EAA37E66-CD9E-424C-8D0D-9583E8F678B5}">
      <dgm:prSet custT="1"/>
      <dgm:spPr>
        <a:solidFill>
          <a:schemeClr val="accent2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pPr rtl="0"/>
          <a:r>
            <a:rPr lang="uk-UA" sz="2000" b="0" dirty="0" smtClean="0"/>
            <a:t>Спеціалізація </a:t>
          </a:r>
          <a:r>
            <a:rPr lang="uk-UA" sz="2000" b="1" dirty="0" smtClean="0"/>
            <a:t/>
          </a:r>
          <a:br>
            <a:rPr lang="uk-UA" sz="2000" b="1" dirty="0" smtClean="0"/>
          </a:br>
          <a:r>
            <a:rPr lang="uk-UA" sz="2000" b="1" dirty="0" smtClean="0"/>
            <a:t>   «Прикладна етика»</a:t>
          </a:r>
          <a:endParaRPr lang="ru-RU" sz="2000" dirty="0"/>
        </a:p>
      </dgm:t>
    </dgm:pt>
    <dgm:pt modelId="{B2B77F96-C095-428B-B841-9BA1EA9FFB14}" type="parTrans" cxnId="{750B8ECC-76D2-4CA8-8CD1-D881B4B6AFBD}">
      <dgm:prSet/>
      <dgm:spPr/>
      <dgm:t>
        <a:bodyPr/>
        <a:lstStyle/>
        <a:p>
          <a:endParaRPr lang="ru-RU"/>
        </a:p>
      </dgm:t>
    </dgm:pt>
    <dgm:pt modelId="{8C7C1FFF-7793-48A6-81FF-9C7D1C986912}" type="sibTrans" cxnId="{750B8ECC-76D2-4CA8-8CD1-D881B4B6AFBD}">
      <dgm:prSet/>
      <dgm:spPr/>
      <dgm:t>
        <a:bodyPr/>
        <a:lstStyle/>
        <a:p>
          <a:endParaRPr lang="ru-RU"/>
        </a:p>
      </dgm:t>
    </dgm:pt>
    <dgm:pt modelId="{1844EBE9-AB86-4F92-943A-14E2045D5F29}" type="pres">
      <dgm:prSet presAssocID="{ED468F25-645C-4BE8-9EE5-B279F323C2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2A6258-09FE-4B83-98AF-0C537D5083AD}" type="pres">
      <dgm:prSet presAssocID="{31FA93DB-8C4C-4B71-94D9-875B7B88E797}" presName="node" presStyleLbl="node1" presStyleIdx="0" presStyleCnt="5" custScaleX="35129" custScaleY="21463" custLinFactNeighborX="28170" custLinFactNeighborY="2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12E99-779A-4755-928D-2C60084A3027}" type="pres">
      <dgm:prSet presAssocID="{E7653C2F-9C15-4D18-A74F-44FBD1F28B90}" presName="sibTrans" presStyleCnt="0"/>
      <dgm:spPr/>
    </dgm:pt>
    <dgm:pt modelId="{7F27A552-CFC7-42E5-BF87-025DB92AC243}" type="pres">
      <dgm:prSet presAssocID="{F2D41BF2-75F2-4166-9616-85E92B4ED78C}" presName="node" presStyleLbl="node1" presStyleIdx="1" presStyleCnt="5" custScaleX="35129" custScaleY="13667" custLinFactNeighborX="-16562" custLinFactNeighborY="86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7DA2A-01C7-4510-8D8A-4A74650A7659}" type="pres">
      <dgm:prSet presAssocID="{19C660C4-3C4F-4DBD-A42C-8FD8634A8894}" presName="sibTrans" presStyleCnt="0"/>
      <dgm:spPr/>
    </dgm:pt>
    <dgm:pt modelId="{7CBFF901-F930-42AE-AD76-180E383E918B}" type="pres">
      <dgm:prSet presAssocID="{1003DC38-6812-4D18-80E8-E506C2010D6B}" presName="node" presStyleLbl="node1" presStyleIdx="2" presStyleCnt="5" custScaleX="45215" custScaleY="30085" custLinFactNeighborX="29779" custLinFactNeighborY="-1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CDE3A-F8B6-46BF-A607-71F4FEDD52D2}" type="pres">
      <dgm:prSet presAssocID="{9A5A0002-22D1-411E-A5B6-1140369CBBF8}" presName="sibTrans" presStyleCnt="0"/>
      <dgm:spPr/>
    </dgm:pt>
    <dgm:pt modelId="{978E0800-1AF5-4D39-AF51-5B6987EB9B86}" type="pres">
      <dgm:prSet presAssocID="{768C7FAF-8A50-4B31-9A51-658C1C26989E}" presName="node" presStyleLbl="node1" presStyleIdx="3" presStyleCnt="5" custScaleX="38135" custScaleY="34503" custLinFactNeighborX="-46467" custLinFactNeighborY="14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CD32B-AD14-455C-85C0-835172962F8B}" type="pres">
      <dgm:prSet presAssocID="{308648AD-AED3-4C42-9AAA-99FE6007E39F}" presName="sibTrans" presStyleCnt="0"/>
      <dgm:spPr/>
    </dgm:pt>
    <dgm:pt modelId="{8969D2C3-3969-497C-A5E0-5F6811037511}" type="pres">
      <dgm:prSet presAssocID="{EAA37E66-CD9E-424C-8D0D-9583E8F678B5}" presName="node" presStyleLbl="node1" presStyleIdx="4" presStyleCnt="5" custScaleX="35129" custScaleY="34324" custLinFactNeighborX="29363" custLinFactNeighborY="-3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521157-11D3-429A-A17E-656317596118}" type="presOf" srcId="{ED468F25-645C-4BE8-9EE5-B279F323C201}" destId="{1844EBE9-AB86-4F92-943A-14E2045D5F29}" srcOrd="0" destOrd="0" presId="urn:microsoft.com/office/officeart/2005/8/layout/default#2"/>
    <dgm:cxn modelId="{92934D87-9898-4807-92DA-58D460784BE7}" type="presOf" srcId="{1003DC38-6812-4D18-80E8-E506C2010D6B}" destId="{7CBFF901-F930-42AE-AD76-180E383E918B}" srcOrd="0" destOrd="0" presId="urn:microsoft.com/office/officeart/2005/8/layout/default#2"/>
    <dgm:cxn modelId="{8E388394-F59C-491E-B07A-0546AB9D8011}" srcId="{ED468F25-645C-4BE8-9EE5-B279F323C201}" destId="{F2D41BF2-75F2-4166-9616-85E92B4ED78C}" srcOrd="1" destOrd="0" parTransId="{7CDDA5E7-2029-4514-B581-381EB75C3AF7}" sibTransId="{19C660C4-3C4F-4DBD-A42C-8FD8634A8894}"/>
    <dgm:cxn modelId="{24BBD8EE-0966-4B50-B59A-89E3517FEEF2}" type="presOf" srcId="{31FA93DB-8C4C-4B71-94D9-875B7B88E797}" destId="{9B2A6258-09FE-4B83-98AF-0C537D5083AD}" srcOrd="0" destOrd="0" presId="urn:microsoft.com/office/officeart/2005/8/layout/default#2"/>
    <dgm:cxn modelId="{C1F696E3-0BC4-43A7-A73A-76FCBBD5FF5F}" type="presOf" srcId="{768C7FAF-8A50-4B31-9A51-658C1C26989E}" destId="{978E0800-1AF5-4D39-AF51-5B6987EB9B86}" srcOrd="0" destOrd="0" presId="urn:microsoft.com/office/officeart/2005/8/layout/default#2"/>
    <dgm:cxn modelId="{67C98F96-D102-4A92-AC13-A97E5BDF3936}" type="presOf" srcId="{F2D41BF2-75F2-4166-9616-85E92B4ED78C}" destId="{7F27A552-CFC7-42E5-BF87-025DB92AC243}" srcOrd="0" destOrd="0" presId="urn:microsoft.com/office/officeart/2005/8/layout/default#2"/>
    <dgm:cxn modelId="{750B8ECC-76D2-4CA8-8CD1-D881B4B6AFBD}" srcId="{ED468F25-645C-4BE8-9EE5-B279F323C201}" destId="{EAA37E66-CD9E-424C-8D0D-9583E8F678B5}" srcOrd="4" destOrd="0" parTransId="{B2B77F96-C095-428B-B841-9BA1EA9FFB14}" sibTransId="{8C7C1FFF-7793-48A6-81FF-9C7D1C986912}"/>
    <dgm:cxn modelId="{381BC81C-6DE5-4E05-8348-831925F2D486}" srcId="{ED468F25-645C-4BE8-9EE5-B279F323C201}" destId="{1003DC38-6812-4D18-80E8-E506C2010D6B}" srcOrd="2" destOrd="0" parTransId="{DAC0A062-BCEE-48DF-998A-7DFDEC28C0C9}" sibTransId="{9A5A0002-22D1-411E-A5B6-1140369CBBF8}"/>
    <dgm:cxn modelId="{15AC1569-E98A-416F-9039-E868E1BA3F26}" type="presOf" srcId="{EAA37E66-CD9E-424C-8D0D-9583E8F678B5}" destId="{8969D2C3-3969-497C-A5E0-5F6811037511}" srcOrd="0" destOrd="0" presId="urn:microsoft.com/office/officeart/2005/8/layout/default#2"/>
    <dgm:cxn modelId="{75F9374B-AF03-4FCC-AD1C-6BABFC9B33E8}" srcId="{ED468F25-645C-4BE8-9EE5-B279F323C201}" destId="{31FA93DB-8C4C-4B71-94D9-875B7B88E797}" srcOrd="0" destOrd="0" parTransId="{DE4A1D11-C169-4682-B5B8-78B3EC4FDED7}" sibTransId="{E7653C2F-9C15-4D18-A74F-44FBD1F28B90}"/>
    <dgm:cxn modelId="{5B94E214-A5D2-4EEA-8720-02FEE5C40BF5}" srcId="{ED468F25-645C-4BE8-9EE5-B279F323C201}" destId="{768C7FAF-8A50-4B31-9A51-658C1C26989E}" srcOrd="3" destOrd="0" parTransId="{ECBEE619-C610-4730-8B90-56DDBBD8DE4B}" sibTransId="{308648AD-AED3-4C42-9AAA-99FE6007E39F}"/>
    <dgm:cxn modelId="{38594CFC-4002-4D86-BBD6-7CA6A25E4992}" type="presParOf" srcId="{1844EBE9-AB86-4F92-943A-14E2045D5F29}" destId="{9B2A6258-09FE-4B83-98AF-0C537D5083AD}" srcOrd="0" destOrd="0" presId="urn:microsoft.com/office/officeart/2005/8/layout/default#2"/>
    <dgm:cxn modelId="{CB3C306B-830E-4767-833A-0AAA228DA29F}" type="presParOf" srcId="{1844EBE9-AB86-4F92-943A-14E2045D5F29}" destId="{84412E99-779A-4755-928D-2C60084A3027}" srcOrd="1" destOrd="0" presId="urn:microsoft.com/office/officeart/2005/8/layout/default#2"/>
    <dgm:cxn modelId="{3BB3512E-0FBC-4158-95DB-EC6B4716D65F}" type="presParOf" srcId="{1844EBE9-AB86-4F92-943A-14E2045D5F29}" destId="{7F27A552-CFC7-42E5-BF87-025DB92AC243}" srcOrd="2" destOrd="0" presId="urn:microsoft.com/office/officeart/2005/8/layout/default#2"/>
    <dgm:cxn modelId="{7B580909-F491-4F37-A0BF-49AD09A69984}" type="presParOf" srcId="{1844EBE9-AB86-4F92-943A-14E2045D5F29}" destId="{68D7DA2A-01C7-4510-8D8A-4A74650A7659}" srcOrd="3" destOrd="0" presId="urn:microsoft.com/office/officeart/2005/8/layout/default#2"/>
    <dgm:cxn modelId="{92D3E43B-2991-407E-AF5C-02EC211C4580}" type="presParOf" srcId="{1844EBE9-AB86-4F92-943A-14E2045D5F29}" destId="{7CBFF901-F930-42AE-AD76-180E383E918B}" srcOrd="4" destOrd="0" presId="urn:microsoft.com/office/officeart/2005/8/layout/default#2"/>
    <dgm:cxn modelId="{51448E62-12AF-4D42-A95A-B04C0C33E9C5}" type="presParOf" srcId="{1844EBE9-AB86-4F92-943A-14E2045D5F29}" destId="{7E2CDE3A-F8B6-46BF-A607-71F4FEDD52D2}" srcOrd="5" destOrd="0" presId="urn:microsoft.com/office/officeart/2005/8/layout/default#2"/>
    <dgm:cxn modelId="{DFB2236E-97DD-4AFD-BF98-D24E11CAEA90}" type="presParOf" srcId="{1844EBE9-AB86-4F92-943A-14E2045D5F29}" destId="{978E0800-1AF5-4D39-AF51-5B6987EB9B86}" srcOrd="6" destOrd="0" presId="urn:microsoft.com/office/officeart/2005/8/layout/default#2"/>
    <dgm:cxn modelId="{7737AEDD-ADF7-4395-89A2-1947FE5C88F5}" type="presParOf" srcId="{1844EBE9-AB86-4F92-943A-14E2045D5F29}" destId="{3FCCD32B-AD14-455C-85C0-835172962F8B}" srcOrd="7" destOrd="0" presId="urn:microsoft.com/office/officeart/2005/8/layout/default#2"/>
    <dgm:cxn modelId="{C20DA5E0-AFAD-40B5-9660-9B55F00F1E6E}" type="presParOf" srcId="{1844EBE9-AB86-4F92-943A-14E2045D5F29}" destId="{8969D2C3-3969-497C-A5E0-5F6811037511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6A210-5674-4230-AAAC-242F56631339}" type="doc">
      <dgm:prSet loTypeId="urn:microsoft.com/office/officeart/2005/8/layout/default#3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9924D70-560F-47F5-B38D-7D8FA4F23716}">
      <dgm:prSet custT="1"/>
      <dgm:spPr>
        <a:solidFill>
          <a:schemeClr val="accent1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pPr rtl="0"/>
          <a:r>
            <a:rPr lang="ru-RU" sz="1900" b="1" dirty="0" err="1" smtClean="0"/>
            <a:t>Філософія</a:t>
          </a:r>
          <a:r>
            <a:rPr lang="ru-RU" sz="1900" b="1" dirty="0" smtClean="0"/>
            <a:t> </a:t>
          </a:r>
          <a:r>
            <a:rPr lang="ru-RU" sz="1900" b="1" dirty="0" err="1" smtClean="0"/>
            <a:t>культури</a:t>
          </a:r>
          <a:endParaRPr lang="ru-RU" sz="1900" b="1" dirty="0"/>
        </a:p>
      </dgm:t>
    </dgm:pt>
    <dgm:pt modelId="{8AB99BF6-0266-4D3D-AC5C-2B52C9E2029B}" type="parTrans" cxnId="{73AD88F8-020A-4772-B3ED-45ACE66DF2AB}">
      <dgm:prSet/>
      <dgm:spPr/>
      <dgm:t>
        <a:bodyPr/>
        <a:lstStyle/>
        <a:p>
          <a:endParaRPr lang="ru-RU"/>
        </a:p>
      </dgm:t>
    </dgm:pt>
    <dgm:pt modelId="{D7046DEA-FA72-4E57-BEF3-D43BBA061083}" type="sibTrans" cxnId="{73AD88F8-020A-4772-B3ED-45ACE66DF2AB}">
      <dgm:prSet/>
      <dgm:spPr/>
      <dgm:t>
        <a:bodyPr/>
        <a:lstStyle/>
        <a:p>
          <a:endParaRPr lang="ru-RU"/>
        </a:p>
      </dgm:t>
    </dgm:pt>
    <dgm:pt modelId="{272688C2-4913-49D7-BB20-CFE7C00D71AC}">
      <dgm:prSet custT="1"/>
      <dgm:spPr>
        <a:solidFill>
          <a:schemeClr val="accent1">
            <a:hueOff val="0"/>
            <a:satOff val="0"/>
            <a:lumOff val="0"/>
            <a:alpha val="59000"/>
          </a:schemeClr>
        </a:solidFill>
      </dgm:spPr>
      <dgm:t>
        <a:bodyPr/>
        <a:lstStyle/>
        <a:p>
          <a:pPr rtl="0"/>
          <a:r>
            <a:rPr lang="ru-RU" sz="1900" b="1" dirty="0" err="1" smtClean="0"/>
            <a:t>Філософія</a:t>
          </a:r>
          <a:r>
            <a:rPr lang="ru-RU" sz="1900" b="1" dirty="0" smtClean="0"/>
            <a:t> науки</a:t>
          </a:r>
          <a:endParaRPr lang="ru-RU" sz="1900" b="1" dirty="0"/>
        </a:p>
      </dgm:t>
    </dgm:pt>
    <dgm:pt modelId="{E0FB396E-4C5D-4301-8E39-05F84A43B230}" type="parTrans" cxnId="{61A09D74-5288-4E2A-9008-69F307893A3A}">
      <dgm:prSet/>
      <dgm:spPr/>
      <dgm:t>
        <a:bodyPr/>
        <a:lstStyle/>
        <a:p>
          <a:endParaRPr lang="ru-RU"/>
        </a:p>
      </dgm:t>
    </dgm:pt>
    <dgm:pt modelId="{C17C9668-24EC-4F8B-9850-7BFAD6BC5AA6}" type="sibTrans" cxnId="{61A09D74-5288-4E2A-9008-69F307893A3A}">
      <dgm:prSet/>
      <dgm:spPr/>
      <dgm:t>
        <a:bodyPr/>
        <a:lstStyle/>
        <a:p>
          <a:endParaRPr lang="ru-RU"/>
        </a:p>
      </dgm:t>
    </dgm:pt>
    <dgm:pt modelId="{4DF2D3BF-8861-4E20-9A7B-5CBB8CE88600}">
      <dgm:prSet custT="1"/>
      <dgm:spPr/>
      <dgm:t>
        <a:bodyPr/>
        <a:lstStyle/>
        <a:p>
          <a:pPr rtl="0"/>
          <a:r>
            <a:rPr lang="ru-RU" sz="1900" b="1" smtClean="0"/>
            <a:t>Філософія релігії</a:t>
          </a:r>
          <a:endParaRPr lang="ru-RU" sz="1900" b="1" dirty="0"/>
        </a:p>
      </dgm:t>
    </dgm:pt>
    <dgm:pt modelId="{0A4F1C3A-3FE5-4B38-BA34-72BCA13B51CE}" type="parTrans" cxnId="{E4A5E49C-F468-4B55-B6F7-EB92C4FD857C}">
      <dgm:prSet/>
      <dgm:spPr/>
      <dgm:t>
        <a:bodyPr/>
        <a:lstStyle/>
        <a:p>
          <a:endParaRPr lang="ru-RU"/>
        </a:p>
      </dgm:t>
    </dgm:pt>
    <dgm:pt modelId="{A2A4F485-815A-40C6-AA4C-BDC447A9E0AF}" type="sibTrans" cxnId="{E4A5E49C-F468-4B55-B6F7-EB92C4FD857C}">
      <dgm:prSet/>
      <dgm:spPr/>
      <dgm:t>
        <a:bodyPr/>
        <a:lstStyle/>
        <a:p>
          <a:endParaRPr lang="ru-RU"/>
        </a:p>
      </dgm:t>
    </dgm:pt>
    <dgm:pt modelId="{A443E69D-47B2-4CA4-BFE9-C54B245C5ACF}">
      <dgm:prSet custT="1"/>
      <dgm:spPr>
        <a:solidFill>
          <a:schemeClr val="accent1">
            <a:hueOff val="0"/>
            <a:satOff val="0"/>
            <a:lumOff val="0"/>
            <a:alpha val="69000"/>
          </a:schemeClr>
        </a:solidFill>
      </dgm:spPr>
      <dgm:t>
        <a:bodyPr/>
        <a:lstStyle/>
        <a:p>
          <a:pPr rtl="0"/>
          <a:r>
            <a:rPr lang="ru-RU" sz="1900" b="1" dirty="0" err="1" smtClean="0"/>
            <a:t>Філософія</a:t>
          </a:r>
          <a:r>
            <a:rPr lang="ru-RU" sz="1900" b="1" dirty="0" smtClean="0"/>
            <a:t> </a:t>
          </a:r>
          <a:r>
            <a:rPr lang="ru-RU" sz="1900" b="1" dirty="0" err="1" smtClean="0"/>
            <a:t>мистецтва</a:t>
          </a:r>
          <a:endParaRPr lang="ru-RU" sz="1900" b="1" dirty="0"/>
        </a:p>
      </dgm:t>
    </dgm:pt>
    <dgm:pt modelId="{1938F62F-0551-44F3-909F-E25D548D3F8C}" type="parTrans" cxnId="{E269622C-6E8C-4CD7-BDA3-2B1142A82C65}">
      <dgm:prSet/>
      <dgm:spPr/>
      <dgm:t>
        <a:bodyPr/>
        <a:lstStyle/>
        <a:p>
          <a:endParaRPr lang="ru-RU"/>
        </a:p>
      </dgm:t>
    </dgm:pt>
    <dgm:pt modelId="{4D14C995-8E38-41DB-8B22-F095D6EBD5BE}" type="sibTrans" cxnId="{E269622C-6E8C-4CD7-BDA3-2B1142A82C65}">
      <dgm:prSet/>
      <dgm:spPr/>
      <dgm:t>
        <a:bodyPr/>
        <a:lstStyle/>
        <a:p>
          <a:endParaRPr lang="ru-RU"/>
        </a:p>
      </dgm:t>
    </dgm:pt>
    <dgm:pt modelId="{37988077-AA05-41C1-99F2-9AC22FA6738F}">
      <dgm:prSet custT="1"/>
      <dgm:spPr/>
      <dgm:t>
        <a:bodyPr/>
        <a:lstStyle/>
        <a:p>
          <a:pPr rtl="0"/>
          <a:r>
            <a:rPr lang="ru-RU" sz="1900" b="1" smtClean="0"/>
            <a:t>Філософія права</a:t>
          </a:r>
          <a:endParaRPr lang="ru-RU" sz="1900" b="1" dirty="0"/>
        </a:p>
      </dgm:t>
    </dgm:pt>
    <dgm:pt modelId="{7921740E-0A31-4CFF-9B4A-FF9A5F82AFD0}" type="parTrans" cxnId="{00DB96F1-E2EC-4987-93F1-8924F348F2E8}">
      <dgm:prSet/>
      <dgm:spPr/>
      <dgm:t>
        <a:bodyPr/>
        <a:lstStyle/>
        <a:p>
          <a:endParaRPr lang="ru-RU"/>
        </a:p>
      </dgm:t>
    </dgm:pt>
    <dgm:pt modelId="{6F0D1053-92CE-4773-968E-0289A7C0F4ED}" type="sibTrans" cxnId="{00DB96F1-E2EC-4987-93F1-8924F348F2E8}">
      <dgm:prSet/>
      <dgm:spPr/>
      <dgm:t>
        <a:bodyPr/>
        <a:lstStyle/>
        <a:p>
          <a:endParaRPr lang="ru-RU"/>
        </a:p>
      </dgm:t>
    </dgm:pt>
    <dgm:pt modelId="{7C21664B-340C-4EAB-A444-6D210EB89D61}" type="pres">
      <dgm:prSet presAssocID="{F826A210-5674-4230-AAAC-242F566313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7D51F0-CCE5-4787-8249-39840CB5F291}" type="pres">
      <dgm:prSet presAssocID="{09924D70-560F-47F5-B38D-7D8FA4F23716}" presName="node" presStyleLbl="node1" presStyleIdx="0" presStyleCnt="5" custScaleX="59219" custScaleY="37097" custLinFactNeighborX="29626" custLinFactNeighborY="16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29DAA-13D5-4E9E-A4C1-2D3B8D0BDAC7}" type="pres">
      <dgm:prSet presAssocID="{D7046DEA-FA72-4E57-BEF3-D43BBA061083}" presName="sibTrans" presStyleCnt="0"/>
      <dgm:spPr/>
      <dgm:t>
        <a:bodyPr/>
        <a:lstStyle/>
        <a:p>
          <a:endParaRPr lang="ru-RU"/>
        </a:p>
      </dgm:t>
    </dgm:pt>
    <dgm:pt modelId="{B8E70780-2933-4AB7-86DE-3E1785AB8EAE}" type="pres">
      <dgm:prSet presAssocID="{272688C2-4913-49D7-BB20-CFE7C00D71AC}" presName="node" presStyleLbl="node1" presStyleIdx="1" presStyleCnt="5" custScaleX="41216" custScaleY="28620" custLinFactNeighborX="-54499" custLinFactNeighborY="-13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56C1D-5558-4819-B3C7-C4F947CDEA0D}" type="pres">
      <dgm:prSet presAssocID="{C17C9668-24EC-4F8B-9850-7BFAD6BC5AA6}" presName="sibTrans" presStyleCnt="0"/>
      <dgm:spPr/>
      <dgm:t>
        <a:bodyPr/>
        <a:lstStyle/>
        <a:p>
          <a:endParaRPr lang="ru-RU"/>
        </a:p>
      </dgm:t>
    </dgm:pt>
    <dgm:pt modelId="{F446FE76-A83C-41B9-8936-EAC44D15F59E}" type="pres">
      <dgm:prSet presAssocID="{4DF2D3BF-8861-4E20-9A7B-5CBB8CE88600}" presName="node" presStyleLbl="node1" presStyleIdx="2" presStyleCnt="5" custScaleX="59219" custScaleY="28620" custLinFactNeighborX="70275" custLinFactNeighborY="-5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ABADD-2726-48B4-8ECC-A0E50BA08EB0}" type="pres">
      <dgm:prSet presAssocID="{A2A4F485-815A-40C6-AA4C-BDC447A9E0AF}" presName="sibTrans" presStyleCnt="0"/>
      <dgm:spPr/>
      <dgm:t>
        <a:bodyPr/>
        <a:lstStyle/>
        <a:p>
          <a:endParaRPr lang="ru-RU"/>
        </a:p>
      </dgm:t>
    </dgm:pt>
    <dgm:pt modelId="{075F62D4-4CA8-4386-A1B5-F1FB27109E49}" type="pres">
      <dgm:prSet presAssocID="{A443E69D-47B2-4CA4-BFE9-C54B245C5ACF}" presName="node" presStyleLbl="node1" presStyleIdx="3" presStyleCnt="5" custScaleX="59219" custScaleY="28620" custLinFactNeighborX="-58422" custLinFactNeighborY="45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EF6E6-5A14-4684-BA32-CFD030937546}" type="pres">
      <dgm:prSet presAssocID="{4D14C995-8E38-41DB-8B22-F095D6EBD5BE}" presName="sibTrans" presStyleCnt="0"/>
      <dgm:spPr/>
      <dgm:t>
        <a:bodyPr/>
        <a:lstStyle/>
        <a:p>
          <a:endParaRPr lang="ru-RU"/>
        </a:p>
      </dgm:t>
    </dgm:pt>
    <dgm:pt modelId="{6AE4D38D-1D7D-4D75-AF70-6D3B571702CC}" type="pres">
      <dgm:prSet presAssocID="{37988077-AA05-41C1-99F2-9AC22FA6738F}" presName="node" presStyleLbl="node1" presStyleIdx="4" presStyleCnt="5" custScaleX="59219" custScaleY="28620" custLinFactNeighborX="10863" custLinFactNeighborY="-25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69622C-6E8C-4CD7-BDA3-2B1142A82C65}" srcId="{F826A210-5674-4230-AAAC-242F56631339}" destId="{A443E69D-47B2-4CA4-BFE9-C54B245C5ACF}" srcOrd="3" destOrd="0" parTransId="{1938F62F-0551-44F3-909F-E25D548D3F8C}" sibTransId="{4D14C995-8E38-41DB-8B22-F095D6EBD5BE}"/>
    <dgm:cxn modelId="{00DB96F1-E2EC-4987-93F1-8924F348F2E8}" srcId="{F826A210-5674-4230-AAAC-242F56631339}" destId="{37988077-AA05-41C1-99F2-9AC22FA6738F}" srcOrd="4" destOrd="0" parTransId="{7921740E-0A31-4CFF-9B4A-FF9A5F82AFD0}" sibTransId="{6F0D1053-92CE-4773-968E-0289A7C0F4ED}"/>
    <dgm:cxn modelId="{BCFBF21B-3ACB-4BFE-AECE-463C93DAD6BA}" type="presOf" srcId="{4DF2D3BF-8861-4E20-9A7B-5CBB8CE88600}" destId="{F446FE76-A83C-41B9-8936-EAC44D15F59E}" srcOrd="0" destOrd="0" presId="urn:microsoft.com/office/officeart/2005/8/layout/default#3"/>
    <dgm:cxn modelId="{73AD88F8-020A-4772-B3ED-45ACE66DF2AB}" srcId="{F826A210-5674-4230-AAAC-242F56631339}" destId="{09924D70-560F-47F5-B38D-7D8FA4F23716}" srcOrd="0" destOrd="0" parTransId="{8AB99BF6-0266-4D3D-AC5C-2B52C9E2029B}" sibTransId="{D7046DEA-FA72-4E57-BEF3-D43BBA061083}"/>
    <dgm:cxn modelId="{E4A5E49C-F468-4B55-B6F7-EB92C4FD857C}" srcId="{F826A210-5674-4230-AAAC-242F56631339}" destId="{4DF2D3BF-8861-4E20-9A7B-5CBB8CE88600}" srcOrd="2" destOrd="0" parTransId="{0A4F1C3A-3FE5-4B38-BA34-72BCA13B51CE}" sibTransId="{A2A4F485-815A-40C6-AA4C-BDC447A9E0AF}"/>
    <dgm:cxn modelId="{07BFA0E1-3396-4BEC-8FEB-5125D3422017}" type="presOf" srcId="{F826A210-5674-4230-AAAC-242F56631339}" destId="{7C21664B-340C-4EAB-A444-6D210EB89D61}" srcOrd="0" destOrd="0" presId="urn:microsoft.com/office/officeart/2005/8/layout/default#3"/>
    <dgm:cxn modelId="{0D9C6344-CD08-4C4F-B455-2DA0880030B9}" type="presOf" srcId="{A443E69D-47B2-4CA4-BFE9-C54B245C5ACF}" destId="{075F62D4-4CA8-4386-A1B5-F1FB27109E49}" srcOrd="0" destOrd="0" presId="urn:microsoft.com/office/officeart/2005/8/layout/default#3"/>
    <dgm:cxn modelId="{61A09D74-5288-4E2A-9008-69F307893A3A}" srcId="{F826A210-5674-4230-AAAC-242F56631339}" destId="{272688C2-4913-49D7-BB20-CFE7C00D71AC}" srcOrd="1" destOrd="0" parTransId="{E0FB396E-4C5D-4301-8E39-05F84A43B230}" sibTransId="{C17C9668-24EC-4F8B-9850-7BFAD6BC5AA6}"/>
    <dgm:cxn modelId="{55D033E0-0442-4551-98C7-8BB54B4FA51D}" type="presOf" srcId="{37988077-AA05-41C1-99F2-9AC22FA6738F}" destId="{6AE4D38D-1D7D-4D75-AF70-6D3B571702CC}" srcOrd="0" destOrd="0" presId="urn:microsoft.com/office/officeart/2005/8/layout/default#3"/>
    <dgm:cxn modelId="{D85D7572-855D-4A27-A090-1176065F68FB}" type="presOf" srcId="{09924D70-560F-47F5-B38D-7D8FA4F23716}" destId="{837D51F0-CCE5-4787-8249-39840CB5F291}" srcOrd="0" destOrd="0" presId="urn:microsoft.com/office/officeart/2005/8/layout/default#3"/>
    <dgm:cxn modelId="{A9B4C579-CF83-4058-9F92-73782DF6CFD5}" type="presOf" srcId="{272688C2-4913-49D7-BB20-CFE7C00D71AC}" destId="{B8E70780-2933-4AB7-86DE-3E1785AB8EAE}" srcOrd="0" destOrd="0" presId="urn:microsoft.com/office/officeart/2005/8/layout/default#3"/>
    <dgm:cxn modelId="{39AF34A0-D89D-411F-B217-1FE5A74DE363}" type="presParOf" srcId="{7C21664B-340C-4EAB-A444-6D210EB89D61}" destId="{837D51F0-CCE5-4787-8249-39840CB5F291}" srcOrd="0" destOrd="0" presId="urn:microsoft.com/office/officeart/2005/8/layout/default#3"/>
    <dgm:cxn modelId="{72EAFD4B-A9F4-44A2-82F7-D58860DA3774}" type="presParOf" srcId="{7C21664B-340C-4EAB-A444-6D210EB89D61}" destId="{52A29DAA-13D5-4E9E-A4C1-2D3B8D0BDAC7}" srcOrd="1" destOrd="0" presId="urn:microsoft.com/office/officeart/2005/8/layout/default#3"/>
    <dgm:cxn modelId="{2D615459-425F-4A73-ABE7-C7A59F296470}" type="presParOf" srcId="{7C21664B-340C-4EAB-A444-6D210EB89D61}" destId="{B8E70780-2933-4AB7-86DE-3E1785AB8EAE}" srcOrd="2" destOrd="0" presId="urn:microsoft.com/office/officeart/2005/8/layout/default#3"/>
    <dgm:cxn modelId="{86F56543-2A74-439D-951F-CB27EBACC10B}" type="presParOf" srcId="{7C21664B-340C-4EAB-A444-6D210EB89D61}" destId="{6C156C1D-5558-4819-B3C7-C4F947CDEA0D}" srcOrd="3" destOrd="0" presId="urn:microsoft.com/office/officeart/2005/8/layout/default#3"/>
    <dgm:cxn modelId="{CB3023DA-E087-43C6-B679-D4DECFC68DE4}" type="presParOf" srcId="{7C21664B-340C-4EAB-A444-6D210EB89D61}" destId="{F446FE76-A83C-41B9-8936-EAC44D15F59E}" srcOrd="4" destOrd="0" presId="urn:microsoft.com/office/officeart/2005/8/layout/default#3"/>
    <dgm:cxn modelId="{AD54248C-A74A-4419-AD52-E8ABFF064F64}" type="presParOf" srcId="{7C21664B-340C-4EAB-A444-6D210EB89D61}" destId="{81FABADD-2726-48B4-8ECC-A0E50BA08EB0}" srcOrd="5" destOrd="0" presId="urn:microsoft.com/office/officeart/2005/8/layout/default#3"/>
    <dgm:cxn modelId="{B1F3E417-CDCD-40D4-921D-9148CBE7A36C}" type="presParOf" srcId="{7C21664B-340C-4EAB-A444-6D210EB89D61}" destId="{075F62D4-4CA8-4386-A1B5-F1FB27109E49}" srcOrd="6" destOrd="0" presId="urn:microsoft.com/office/officeart/2005/8/layout/default#3"/>
    <dgm:cxn modelId="{441B672A-9EBE-4500-A42C-D9284D688282}" type="presParOf" srcId="{7C21664B-340C-4EAB-A444-6D210EB89D61}" destId="{98FEF6E6-5A14-4684-BA32-CFD030937546}" srcOrd="7" destOrd="0" presId="urn:microsoft.com/office/officeart/2005/8/layout/default#3"/>
    <dgm:cxn modelId="{CD2E508F-1018-43C6-BDB8-CE363B073CBE}" type="presParOf" srcId="{7C21664B-340C-4EAB-A444-6D210EB89D61}" destId="{6AE4D38D-1D7D-4D75-AF70-6D3B571702CC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EBE369-55F3-402D-8B80-717CB9615B62}" type="doc">
      <dgm:prSet loTypeId="urn:microsoft.com/office/officeart/2005/8/layout/default#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1070586-DE85-42FF-8873-F193673893ED}">
      <dgm:prSet custT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rtl="0"/>
          <a:r>
            <a:rPr lang="ru-RU" sz="2000" dirty="0" smtClean="0"/>
            <a:t>Аристотель і </a:t>
          </a:r>
          <a:r>
            <a:rPr lang="ru-RU" sz="2000" dirty="0" err="1" smtClean="0"/>
            <a:t>світова</a:t>
          </a:r>
          <a:r>
            <a:rPr lang="ru-RU" sz="2000" dirty="0" smtClean="0"/>
            <a:t> </a:t>
          </a:r>
          <a:r>
            <a:rPr lang="ru-RU" sz="2000" dirty="0" err="1" smtClean="0"/>
            <a:t>філософія</a:t>
          </a:r>
          <a:endParaRPr lang="ru-RU" sz="2000" dirty="0"/>
        </a:p>
      </dgm:t>
    </dgm:pt>
    <dgm:pt modelId="{80F53060-D4FA-4BE2-9606-182CA6CD9400}" type="parTrans" cxnId="{68A4A93C-24C6-403D-B3D4-71BF46AD52F1}">
      <dgm:prSet/>
      <dgm:spPr/>
      <dgm:t>
        <a:bodyPr/>
        <a:lstStyle/>
        <a:p>
          <a:endParaRPr lang="ru-RU"/>
        </a:p>
      </dgm:t>
    </dgm:pt>
    <dgm:pt modelId="{CC266E56-81EA-47C1-97BD-8EA8AC096640}" type="sibTrans" cxnId="{68A4A93C-24C6-403D-B3D4-71BF46AD52F1}">
      <dgm:prSet/>
      <dgm:spPr/>
      <dgm:t>
        <a:bodyPr/>
        <a:lstStyle/>
        <a:p>
          <a:endParaRPr lang="ru-RU"/>
        </a:p>
      </dgm:t>
    </dgm:pt>
    <dgm:pt modelId="{F6346ABA-F206-4F1C-B2D0-6DD4FD0E66F3}">
      <dgm:prSet custT="1"/>
      <dgm:spPr>
        <a:solidFill>
          <a:schemeClr val="accent1"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pPr rtl="0"/>
          <a:r>
            <a:rPr lang="ru-RU" sz="2000" dirty="0" smtClean="0"/>
            <a:t>Культура авторства</a:t>
          </a:r>
          <a:endParaRPr lang="ru-RU" sz="2000" dirty="0"/>
        </a:p>
      </dgm:t>
    </dgm:pt>
    <dgm:pt modelId="{3D14E500-FAB2-4AB5-9BEF-0B2D3311E461}" type="parTrans" cxnId="{18320F54-74BF-4569-9B24-2036DFE87F7C}">
      <dgm:prSet/>
      <dgm:spPr/>
      <dgm:t>
        <a:bodyPr/>
        <a:lstStyle/>
        <a:p>
          <a:endParaRPr lang="ru-RU"/>
        </a:p>
      </dgm:t>
    </dgm:pt>
    <dgm:pt modelId="{99375FC0-CA83-4E31-B55F-69CAA9218D56}" type="sibTrans" cxnId="{18320F54-74BF-4569-9B24-2036DFE87F7C}">
      <dgm:prSet/>
      <dgm:spPr/>
      <dgm:t>
        <a:bodyPr/>
        <a:lstStyle/>
        <a:p>
          <a:endParaRPr lang="ru-RU"/>
        </a:p>
      </dgm:t>
    </dgm:pt>
    <dgm:pt modelId="{953929DE-E411-4242-BB3B-073BEC92115C}">
      <dgm:prSet custT="1"/>
      <dgm:spPr/>
      <dgm:t>
        <a:bodyPr/>
        <a:lstStyle/>
        <a:p>
          <a:pPr rtl="0"/>
          <a:r>
            <a:rPr lang="ru-RU" sz="2000" dirty="0" err="1" smtClean="0"/>
            <a:t>Глобальні</a:t>
          </a:r>
          <a:r>
            <a:rPr lang="ru-RU" sz="2000" dirty="0" smtClean="0"/>
            <a:t> </a:t>
          </a:r>
          <a:r>
            <a:rPr lang="ru-RU" sz="2000" dirty="0" err="1" smtClean="0"/>
            <a:t>проблеми</a:t>
          </a:r>
          <a:r>
            <a:rPr lang="ru-RU" sz="2000" dirty="0" smtClean="0"/>
            <a:t> </a:t>
          </a:r>
          <a:r>
            <a:rPr lang="ru-RU" sz="2000" dirty="0" err="1" smtClean="0"/>
            <a:t>сучасності</a:t>
          </a:r>
          <a:endParaRPr lang="ru-RU" sz="2000" dirty="0"/>
        </a:p>
      </dgm:t>
    </dgm:pt>
    <dgm:pt modelId="{17FEDF37-F3C7-4E60-867D-86A5DD136484}" type="parTrans" cxnId="{C8DEF775-00C0-466D-8352-A4B45A8F5E3D}">
      <dgm:prSet/>
      <dgm:spPr/>
      <dgm:t>
        <a:bodyPr/>
        <a:lstStyle/>
        <a:p>
          <a:endParaRPr lang="ru-RU"/>
        </a:p>
      </dgm:t>
    </dgm:pt>
    <dgm:pt modelId="{7FF7B276-04A1-4D3B-B84B-8F56CCC0D4F0}" type="sibTrans" cxnId="{C8DEF775-00C0-466D-8352-A4B45A8F5E3D}">
      <dgm:prSet/>
      <dgm:spPr/>
      <dgm:t>
        <a:bodyPr/>
        <a:lstStyle/>
        <a:p>
          <a:endParaRPr lang="ru-RU"/>
        </a:p>
      </dgm:t>
    </dgm:pt>
    <dgm:pt modelId="{C118B87B-1D2D-4A82-B461-0A5614D7D1CB}">
      <dgm:prSet custT="1"/>
      <dgm:spPr>
        <a:solidFill>
          <a:schemeClr val="accent1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rtl="0"/>
          <a:r>
            <a:rPr lang="ru-RU" sz="2000" dirty="0" err="1" smtClean="0"/>
            <a:t>Історія</a:t>
          </a:r>
          <a:r>
            <a:rPr lang="ru-RU" sz="2000" dirty="0" smtClean="0"/>
            <a:t> </a:t>
          </a:r>
          <a:r>
            <a:rPr lang="ru-RU" sz="2000" dirty="0" err="1" smtClean="0"/>
            <a:t>філософії</a:t>
          </a:r>
          <a:r>
            <a:rPr lang="ru-RU" sz="2000" dirty="0" smtClean="0"/>
            <a:t> в </a:t>
          </a:r>
          <a:r>
            <a:rPr lang="ru-RU" sz="2000" dirty="0" err="1" smtClean="0"/>
            <a:t>просторі</a:t>
          </a:r>
          <a:r>
            <a:rPr lang="ru-RU" sz="2000" dirty="0" smtClean="0"/>
            <a:t> </a:t>
          </a:r>
          <a:r>
            <a:rPr lang="ru-RU" sz="2000" dirty="0" err="1" smtClean="0"/>
            <a:t>культури</a:t>
          </a:r>
          <a:endParaRPr lang="ru-RU" sz="2000" dirty="0"/>
        </a:p>
      </dgm:t>
    </dgm:pt>
    <dgm:pt modelId="{F0C41A57-1F0C-4AB4-BA4E-71BF86FF619F}" type="sibTrans" cxnId="{783044F1-362B-4BA5-97D7-EFFEEC699CAA}">
      <dgm:prSet/>
      <dgm:spPr/>
      <dgm:t>
        <a:bodyPr/>
        <a:lstStyle/>
        <a:p>
          <a:endParaRPr lang="ru-RU"/>
        </a:p>
      </dgm:t>
    </dgm:pt>
    <dgm:pt modelId="{F3778EFE-E8BE-4AB0-9EDF-E227FC5FE41C}" type="parTrans" cxnId="{783044F1-362B-4BA5-97D7-EFFEEC699CAA}">
      <dgm:prSet/>
      <dgm:spPr/>
      <dgm:t>
        <a:bodyPr/>
        <a:lstStyle/>
        <a:p>
          <a:endParaRPr lang="ru-RU"/>
        </a:p>
      </dgm:t>
    </dgm:pt>
    <dgm:pt modelId="{122E925C-6137-41C4-A597-07582517721C}" type="pres">
      <dgm:prSet presAssocID="{FAEBE369-55F3-402D-8B80-717CB9615B6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F875CE-350F-4179-A597-041B4E3C44E4}" type="pres">
      <dgm:prSet presAssocID="{C118B87B-1D2D-4A82-B461-0A5614D7D1CB}" presName="node" presStyleLbl="node1" presStyleIdx="0" presStyleCnt="4" custScaleX="33325" custScaleY="24124" custLinFactNeighborX="6853" custLinFactNeighborY="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461F0-A843-4CA6-9389-8426F098DA49}" type="pres">
      <dgm:prSet presAssocID="{F0C41A57-1F0C-4AB4-BA4E-71BF86FF619F}" presName="sibTrans" presStyleCnt="0"/>
      <dgm:spPr/>
      <dgm:t>
        <a:bodyPr/>
        <a:lstStyle/>
        <a:p>
          <a:endParaRPr lang="ru-RU"/>
        </a:p>
      </dgm:t>
    </dgm:pt>
    <dgm:pt modelId="{CF245AFA-E824-4778-A5B2-0CA3C6777748}" type="pres">
      <dgm:prSet presAssocID="{71070586-DE85-42FF-8873-F193673893ED}" presName="node" presStyleLbl="node1" presStyleIdx="1" presStyleCnt="4" custScaleX="33325" custScaleY="20656" custLinFactNeighborX="-782" custLinFactNeighborY="-17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4C4B3-3418-4982-B900-6135D6A6FABA}" type="pres">
      <dgm:prSet presAssocID="{CC266E56-81EA-47C1-97BD-8EA8AC096640}" presName="sibTrans" presStyleCnt="0"/>
      <dgm:spPr/>
      <dgm:t>
        <a:bodyPr/>
        <a:lstStyle/>
        <a:p>
          <a:endParaRPr lang="ru-RU"/>
        </a:p>
      </dgm:t>
    </dgm:pt>
    <dgm:pt modelId="{5B710430-E026-4166-9D25-B34932EB5DFD}" type="pres">
      <dgm:prSet presAssocID="{F6346ABA-F206-4F1C-B2D0-6DD4FD0E66F3}" presName="node" presStyleLbl="node1" presStyleIdx="2" presStyleCnt="4" custScaleX="33325" custScaleY="24124" custLinFactNeighborX="-5361" custLinFactNeighborY="-10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0DA95-30F1-4EC8-96B0-57E679B90C60}" type="pres">
      <dgm:prSet presAssocID="{99375FC0-CA83-4E31-B55F-69CAA9218D56}" presName="sibTrans" presStyleCnt="0"/>
      <dgm:spPr/>
      <dgm:t>
        <a:bodyPr/>
        <a:lstStyle/>
        <a:p>
          <a:endParaRPr lang="ru-RU"/>
        </a:p>
      </dgm:t>
    </dgm:pt>
    <dgm:pt modelId="{5548113F-4A98-472D-B61C-2E4F0707129D}" type="pres">
      <dgm:prSet presAssocID="{953929DE-E411-4242-BB3B-073BEC92115C}" presName="node" presStyleLbl="node1" presStyleIdx="3" presStyleCnt="4" custScaleX="33325" custScaleY="24124" custLinFactNeighborX="-26537" custLinFactNeighborY="17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A4A93C-24C6-403D-B3D4-71BF46AD52F1}" srcId="{FAEBE369-55F3-402D-8B80-717CB9615B62}" destId="{71070586-DE85-42FF-8873-F193673893ED}" srcOrd="1" destOrd="0" parTransId="{80F53060-D4FA-4BE2-9606-182CA6CD9400}" sibTransId="{CC266E56-81EA-47C1-97BD-8EA8AC096640}"/>
    <dgm:cxn modelId="{A9EA8A2F-C165-4527-B178-6EDFF86F62A9}" type="presOf" srcId="{953929DE-E411-4242-BB3B-073BEC92115C}" destId="{5548113F-4A98-472D-B61C-2E4F0707129D}" srcOrd="0" destOrd="0" presId="urn:microsoft.com/office/officeart/2005/8/layout/default#4"/>
    <dgm:cxn modelId="{2E2218BF-5385-4E54-B92F-AC76924F4B6E}" type="presOf" srcId="{C118B87B-1D2D-4A82-B461-0A5614D7D1CB}" destId="{86F875CE-350F-4179-A597-041B4E3C44E4}" srcOrd="0" destOrd="0" presId="urn:microsoft.com/office/officeart/2005/8/layout/default#4"/>
    <dgm:cxn modelId="{783044F1-362B-4BA5-97D7-EFFEEC699CAA}" srcId="{FAEBE369-55F3-402D-8B80-717CB9615B62}" destId="{C118B87B-1D2D-4A82-B461-0A5614D7D1CB}" srcOrd="0" destOrd="0" parTransId="{F3778EFE-E8BE-4AB0-9EDF-E227FC5FE41C}" sibTransId="{F0C41A57-1F0C-4AB4-BA4E-71BF86FF619F}"/>
    <dgm:cxn modelId="{C8DEF775-00C0-466D-8352-A4B45A8F5E3D}" srcId="{FAEBE369-55F3-402D-8B80-717CB9615B62}" destId="{953929DE-E411-4242-BB3B-073BEC92115C}" srcOrd="3" destOrd="0" parTransId="{17FEDF37-F3C7-4E60-867D-86A5DD136484}" sibTransId="{7FF7B276-04A1-4D3B-B84B-8F56CCC0D4F0}"/>
    <dgm:cxn modelId="{9B2F1E12-2CC7-46AA-BD0B-9ED3EDAE2E6D}" type="presOf" srcId="{FAEBE369-55F3-402D-8B80-717CB9615B62}" destId="{122E925C-6137-41C4-A597-07582517721C}" srcOrd="0" destOrd="0" presId="urn:microsoft.com/office/officeart/2005/8/layout/default#4"/>
    <dgm:cxn modelId="{078B2E22-0414-4B61-A453-42710DC8C77E}" type="presOf" srcId="{71070586-DE85-42FF-8873-F193673893ED}" destId="{CF245AFA-E824-4778-A5B2-0CA3C6777748}" srcOrd="0" destOrd="0" presId="urn:microsoft.com/office/officeart/2005/8/layout/default#4"/>
    <dgm:cxn modelId="{F363C29E-2CC5-45F4-A41E-FA4CD7DAED54}" type="presOf" srcId="{F6346ABA-F206-4F1C-B2D0-6DD4FD0E66F3}" destId="{5B710430-E026-4166-9D25-B34932EB5DFD}" srcOrd="0" destOrd="0" presId="urn:microsoft.com/office/officeart/2005/8/layout/default#4"/>
    <dgm:cxn modelId="{18320F54-74BF-4569-9B24-2036DFE87F7C}" srcId="{FAEBE369-55F3-402D-8B80-717CB9615B62}" destId="{F6346ABA-F206-4F1C-B2D0-6DD4FD0E66F3}" srcOrd="2" destOrd="0" parTransId="{3D14E500-FAB2-4AB5-9BEF-0B2D3311E461}" sibTransId="{99375FC0-CA83-4E31-B55F-69CAA9218D56}"/>
    <dgm:cxn modelId="{08E4C5AD-5F56-4157-B86A-C15EF93226A1}" type="presParOf" srcId="{122E925C-6137-41C4-A597-07582517721C}" destId="{86F875CE-350F-4179-A597-041B4E3C44E4}" srcOrd="0" destOrd="0" presId="urn:microsoft.com/office/officeart/2005/8/layout/default#4"/>
    <dgm:cxn modelId="{3DEEFF05-BF78-468E-8AFE-FB5FA474C3EE}" type="presParOf" srcId="{122E925C-6137-41C4-A597-07582517721C}" destId="{4D8461F0-A843-4CA6-9389-8426F098DA49}" srcOrd="1" destOrd="0" presId="urn:microsoft.com/office/officeart/2005/8/layout/default#4"/>
    <dgm:cxn modelId="{FC3E3129-6B9C-40D8-B119-415F10B4F79E}" type="presParOf" srcId="{122E925C-6137-41C4-A597-07582517721C}" destId="{CF245AFA-E824-4778-A5B2-0CA3C6777748}" srcOrd="2" destOrd="0" presId="urn:microsoft.com/office/officeart/2005/8/layout/default#4"/>
    <dgm:cxn modelId="{2C17220F-E4A5-46F3-95C8-3C813AC014CC}" type="presParOf" srcId="{122E925C-6137-41C4-A597-07582517721C}" destId="{DDF4C4B3-3418-4982-B900-6135D6A6FABA}" srcOrd="3" destOrd="0" presId="urn:microsoft.com/office/officeart/2005/8/layout/default#4"/>
    <dgm:cxn modelId="{33FB7C2B-ECB6-46E9-8B85-A56EC50ED325}" type="presParOf" srcId="{122E925C-6137-41C4-A597-07582517721C}" destId="{5B710430-E026-4166-9D25-B34932EB5DFD}" srcOrd="4" destOrd="0" presId="urn:microsoft.com/office/officeart/2005/8/layout/default#4"/>
    <dgm:cxn modelId="{4B1DFB68-D2E7-4578-928C-43F2FE63FA6C}" type="presParOf" srcId="{122E925C-6137-41C4-A597-07582517721C}" destId="{74B0DA95-30F1-4EC8-96B0-57E679B90C60}" srcOrd="5" destOrd="0" presId="urn:microsoft.com/office/officeart/2005/8/layout/default#4"/>
    <dgm:cxn modelId="{57BC97CA-9E1A-4662-B1E9-AEDAD3EB672E}" type="presParOf" srcId="{122E925C-6137-41C4-A597-07582517721C}" destId="{5548113F-4A98-472D-B61C-2E4F0707129D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504BEC-863B-4E01-A7F9-D856C73B403B}" type="doc">
      <dgm:prSet loTypeId="urn:microsoft.com/office/officeart/2005/8/layout/default#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1A388770-ACC7-4026-8BC5-2ED06D0BE68A}">
      <dgm:prSet custT="1"/>
      <dgm:spPr/>
      <dgm:t>
        <a:bodyPr/>
        <a:lstStyle/>
        <a:p>
          <a:pPr rtl="0"/>
          <a:r>
            <a:rPr lang="ru-RU" sz="2000" dirty="0" err="1" smtClean="0"/>
            <a:t>Педагогіка</a:t>
          </a:r>
          <a:r>
            <a:rPr lang="ru-RU" sz="2000" dirty="0" smtClean="0"/>
            <a:t> </a:t>
          </a:r>
          <a:r>
            <a:rPr lang="ru-RU" sz="2000" dirty="0" err="1" smtClean="0"/>
            <a:t>вищої</a:t>
          </a:r>
          <a:r>
            <a:rPr lang="ru-RU" sz="2000" dirty="0" smtClean="0"/>
            <a:t> </a:t>
          </a:r>
          <a:r>
            <a:rPr lang="ru-RU" sz="2000" dirty="0" err="1" smtClean="0"/>
            <a:t>школи</a:t>
          </a:r>
          <a:endParaRPr lang="ru-RU" sz="2000" dirty="0"/>
        </a:p>
      </dgm:t>
    </dgm:pt>
    <dgm:pt modelId="{494D624E-975F-4750-96AC-F8783171343D}" type="parTrans" cxnId="{AC756FA1-90ED-429A-8752-6AAABB9BEF5A}">
      <dgm:prSet/>
      <dgm:spPr/>
      <dgm:t>
        <a:bodyPr/>
        <a:lstStyle/>
        <a:p>
          <a:endParaRPr lang="ru-RU"/>
        </a:p>
      </dgm:t>
    </dgm:pt>
    <dgm:pt modelId="{059E6C8D-C340-41DA-AF8A-7EA9BBA1D077}" type="sibTrans" cxnId="{AC756FA1-90ED-429A-8752-6AAABB9BEF5A}">
      <dgm:prSet/>
      <dgm:spPr/>
      <dgm:t>
        <a:bodyPr/>
        <a:lstStyle/>
        <a:p>
          <a:endParaRPr lang="ru-RU"/>
        </a:p>
      </dgm:t>
    </dgm:pt>
    <dgm:pt modelId="{9D62DB43-E438-485E-8C55-88568F2D3BFD}">
      <dgm:prSet custT="1"/>
      <dgm:spPr/>
      <dgm:t>
        <a:bodyPr/>
        <a:lstStyle/>
        <a:p>
          <a:pPr rtl="0"/>
          <a:r>
            <a:rPr lang="ru-RU" sz="2000" dirty="0" smtClean="0"/>
            <a:t>Методика </a:t>
          </a:r>
          <a:r>
            <a:rPr lang="ru-RU" sz="2000" dirty="0" err="1" smtClean="0"/>
            <a:t>викладання</a:t>
          </a:r>
          <a:r>
            <a:rPr lang="ru-RU" sz="2000" dirty="0" smtClean="0"/>
            <a:t> </a:t>
          </a:r>
          <a:r>
            <a:rPr lang="ru-RU" sz="2000" dirty="0" err="1" smtClean="0"/>
            <a:t>філософських</a:t>
          </a:r>
          <a:r>
            <a:rPr lang="ru-RU" sz="2000" dirty="0" smtClean="0"/>
            <a:t> </a:t>
          </a:r>
          <a:r>
            <a:rPr lang="ru-RU" sz="2000" dirty="0" err="1" smtClean="0"/>
            <a:t>дисциплін</a:t>
          </a:r>
          <a:r>
            <a:rPr lang="ru-RU" sz="2000" dirty="0" smtClean="0"/>
            <a:t> </a:t>
          </a:r>
          <a:r>
            <a:rPr lang="uk-UA" sz="2000" dirty="0" smtClean="0"/>
            <a:t>у</a:t>
          </a:r>
          <a:r>
            <a:rPr lang="ru-RU" sz="2000" dirty="0" smtClean="0"/>
            <a:t> </a:t>
          </a:r>
          <a:r>
            <a:rPr lang="ru-RU" sz="2000" dirty="0" err="1" smtClean="0"/>
            <a:t>вищій</a:t>
          </a:r>
          <a:r>
            <a:rPr lang="ru-RU" sz="2000" dirty="0" smtClean="0"/>
            <a:t> </a:t>
          </a:r>
          <a:r>
            <a:rPr lang="ru-RU" sz="2000" dirty="0" err="1" smtClean="0"/>
            <a:t>школі</a:t>
          </a:r>
          <a:endParaRPr lang="ru-RU" sz="2000" dirty="0"/>
        </a:p>
      </dgm:t>
    </dgm:pt>
    <dgm:pt modelId="{3F720495-03E4-4C03-85D2-4CF811AC8B29}" type="parTrans" cxnId="{C35F2275-0845-46F4-A81D-E5DD31D04E89}">
      <dgm:prSet/>
      <dgm:spPr/>
      <dgm:t>
        <a:bodyPr/>
        <a:lstStyle/>
        <a:p>
          <a:endParaRPr lang="ru-RU"/>
        </a:p>
      </dgm:t>
    </dgm:pt>
    <dgm:pt modelId="{D9BC6666-39C8-4BCC-A04E-CB4B402C67BB}" type="sibTrans" cxnId="{C35F2275-0845-46F4-A81D-E5DD31D04E89}">
      <dgm:prSet/>
      <dgm:spPr/>
      <dgm:t>
        <a:bodyPr/>
        <a:lstStyle/>
        <a:p>
          <a:endParaRPr lang="ru-RU"/>
        </a:p>
      </dgm:t>
    </dgm:pt>
    <dgm:pt modelId="{2857551A-0527-4A42-BA2B-8586059E03E7}">
      <dgm:prSet custT="1"/>
      <dgm:spPr/>
      <dgm:t>
        <a:bodyPr/>
        <a:lstStyle/>
        <a:p>
          <a:pPr rtl="0"/>
          <a:r>
            <a:rPr lang="ru-RU" sz="2000" smtClean="0"/>
            <a:t>Педагогічна практика</a:t>
          </a:r>
          <a:endParaRPr lang="ru-RU" sz="2000"/>
        </a:p>
      </dgm:t>
    </dgm:pt>
    <dgm:pt modelId="{3D2C1F45-779B-46A5-A379-FD1E43E432F5}" type="parTrans" cxnId="{9FDC9849-AA4E-446E-AD33-1DCF77D44AF4}">
      <dgm:prSet/>
      <dgm:spPr/>
      <dgm:t>
        <a:bodyPr/>
        <a:lstStyle/>
        <a:p>
          <a:endParaRPr lang="ru-RU"/>
        </a:p>
      </dgm:t>
    </dgm:pt>
    <dgm:pt modelId="{D88F6A4E-8133-488E-B3FE-D57A4A4A94A7}" type="sibTrans" cxnId="{9FDC9849-AA4E-446E-AD33-1DCF77D44AF4}">
      <dgm:prSet/>
      <dgm:spPr/>
      <dgm:t>
        <a:bodyPr/>
        <a:lstStyle/>
        <a:p>
          <a:endParaRPr lang="ru-RU"/>
        </a:p>
      </dgm:t>
    </dgm:pt>
    <dgm:pt modelId="{E2C5A0DB-0F87-4274-B7FD-BAFEAC5637D9}">
      <dgm:prSet custT="1"/>
      <dgm:spPr/>
      <dgm:t>
        <a:bodyPr/>
        <a:lstStyle/>
        <a:p>
          <a:pPr rtl="0"/>
          <a:r>
            <a:rPr lang="ru-RU" sz="2000" smtClean="0"/>
            <a:t>Переддипломна практика</a:t>
          </a:r>
          <a:endParaRPr lang="ru-RU" sz="2000"/>
        </a:p>
      </dgm:t>
    </dgm:pt>
    <dgm:pt modelId="{E00B5CAA-12C1-4662-8162-6E2149E91E8C}" type="parTrans" cxnId="{F3FE9D92-CDAB-4B17-9BC9-D1344583A0FB}">
      <dgm:prSet/>
      <dgm:spPr/>
      <dgm:t>
        <a:bodyPr/>
        <a:lstStyle/>
        <a:p>
          <a:endParaRPr lang="ru-RU"/>
        </a:p>
      </dgm:t>
    </dgm:pt>
    <dgm:pt modelId="{4C9EA2F3-51DA-4203-9F7B-06AD96202F63}" type="sibTrans" cxnId="{F3FE9D92-CDAB-4B17-9BC9-D1344583A0FB}">
      <dgm:prSet/>
      <dgm:spPr/>
      <dgm:t>
        <a:bodyPr/>
        <a:lstStyle/>
        <a:p>
          <a:endParaRPr lang="ru-RU"/>
        </a:p>
      </dgm:t>
    </dgm:pt>
    <dgm:pt modelId="{BC756EF5-3C7E-4F4F-8519-EFBE7A272DA5}">
      <dgm:prSet custT="1"/>
      <dgm:spPr>
        <a:solidFill>
          <a:schemeClr val="accent2">
            <a:hueOff val="0"/>
            <a:satOff val="0"/>
            <a:lumOff val="0"/>
            <a:alpha val="82000"/>
          </a:schemeClr>
        </a:solidFill>
      </dgm:spPr>
      <dgm:t>
        <a:bodyPr/>
        <a:lstStyle/>
        <a:p>
          <a:pPr rtl="0"/>
          <a:r>
            <a:rPr lang="ru-RU" sz="2000" smtClean="0"/>
            <a:t>Інтелектуальна власність</a:t>
          </a:r>
          <a:endParaRPr lang="ru-RU" sz="2000"/>
        </a:p>
      </dgm:t>
    </dgm:pt>
    <dgm:pt modelId="{69B59F92-86F3-40B8-86FF-A41F0B64D33A}" type="parTrans" cxnId="{7713D8D6-76DB-4A43-B81B-B26700133E3F}">
      <dgm:prSet/>
      <dgm:spPr/>
      <dgm:t>
        <a:bodyPr/>
        <a:lstStyle/>
        <a:p>
          <a:endParaRPr lang="ru-RU"/>
        </a:p>
      </dgm:t>
    </dgm:pt>
    <dgm:pt modelId="{E412C28B-894F-4D76-B7AB-8A416CAEC9B3}" type="sibTrans" cxnId="{7713D8D6-76DB-4A43-B81B-B26700133E3F}">
      <dgm:prSet/>
      <dgm:spPr/>
      <dgm:t>
        <a:bodyPr/>
        <a:lstStyle/>
        <a:p>
          <a:endParaRPr lang="ru-RU"/>
        </a:p>
      </dgm:t>
    </dgm:pt>
    <dgm:pt modelId="{4B21DEE2-E6CA-4205-B27D-656F9F84A2A9}" type="pres">
      <dgm:prSet presAssocID="{D4504BEC-863B-4E01-A7F9-D856C73B40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B281F5-F217-48CB-B667-6B7DAB90FB9A}" type="pres">
      <dgm:prSet presAssocID="{1A388770-ACC7-4026-8BC5-2ED06D0BE68A}" presName="node" presStyleLbl="node1" presStyleIdx="0" presStyleCnt="5" custScaleY="46306" custLinFactNeighborX="-1982" custLinFactNeighborY="-33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8ED29-E7CC-421E-AD5A-9F562DE38F5C}" type="pres">
      <dgm:prSet presAssocID="{059E6C8D-C340-41DA-AF8A-7EA9BBA1D077}" presName="sibTrans" presStyleCnt="0"/>
      <dgm:spPr/>
    </dgm:pt>
    <dgm:pt modelId="{C74AA15A-F342-473C-88A5-C7BD3742C1EF}" type="pres">
      <dgm:prSet presAssocID="{9D62DB43-E438-485E-8C55-88568F2D3BFD}" presName="node" presStyleLbl="node1" presStyleIdx="1" presStyleCnt="5" custScaleY="65356" custLinFactNeighborX="-26306" custLinFactNeighborY="16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CE944-8AC7-420C-9D1D-082661F74984}" type="pres">
      <dgm:prSet presAssocID="{D9BC6666-39C8-4BCC-A04E-CB4B402C67BB}" presName="sibTrans" presStyleCnt="0"/>
      <dgm:spPr/>
    </dgm:pt>
    <dgm:pt modelId="{CE67B233-52BB-4928-8EFF-91C412EA83AD}" type="pres">
      <dgm:prSet presAssocID="{2857551A-0527-4A42-BA2B-8586059E03E7}" presName="node" presStyleLbl="node1" presStyleIdx="2" presStyleCnt="5" custScaleY="43465" custLinFactNeighborX="91569" custLinFactNeighborY="-12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E12A0-3E4F-4B2C-A6B1-4C951707C501}" type="pres">
      <dgm:prSet presAssocID="{D88F6A4E-8133-488E-B3FE-D57A4A4A94A7}" presName="sibTrans" presStyleCnt="0"/>
      <dgm:spPr/>
    </dgm:pt>
    <dgm:pt modelId="{8A438B0C-8FB9-40A2-B181-061FAC776D1A}" type="pres">
      <dgm:prSet presAssocID="{E2C5A0DB-0F87-4274-B7FD-BAFEAC5637D9}" presName="node" presStyleLbl="node1" presStyleIdx="3" presStyleCnt="5" custScaleX="68885" custScaleY="53181" custLinFactNeighborX="-52265" custLinFactNeighborY="3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DC73A-FFB1-449F-B8F9-F42F281A8E06}" type="pres">
      <dgm:prSet presAssocID="{4C9EA2F3-51DA-4203-9F7B-06AD96202F63}" presName="sibTrans" presStyleCnt="0"/>
      <dgm:spPr/>
    </dgm:pt>
    <dgm:pt modelId="{0CC04709-563E-4FA7-B887-1072D663E6BD}" type="pres">
      <dgm:prSet presAssocID="{BC756EF5-3C7E-4F4F-8519-EFBE7A272DA5}" presName="node" presStyleLbl="node1" presStyleIdx="4" presStyleCnt="5" custScaleY="36922" custLinFactNeighborX="-55026" custLinFactNeighborY="9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7A46A-4D5C-400B-B5F8-D3425C7EA6EF}" type="presOf" srcId="{9D62DB43-E438-485E-8C55-88568F2D3BFD}" destId="{C74AA15A-F342-473C-88A5-C7BD3742C1EF}" srcOrd="0" destOrd="0" presId="urn:microsoft.com/office/officeart/2005/8/layout/default#5"/>
    <dgm:cxn modelId="{1FF2976E-BDF5-4AC9-9D51-AD820EE97E1D}" type="presOf" srcId="{D4504BEC-863B-4E01-A7F9-D856C73B403B}" destId="{4B21DEE2-E6CA-4205-B27D-656F9F84A2A9}" srcOrd="0" destOrd="0" presId="urn:microsoft.com/office/officeart/2005/8/layout/default#5"/>
    <dgm:cxn modelId="{AC756FA1-90ED-429A-8752-6AAABB9BEF5A}" srcId="{D4504BEC-863B-4E01-A7F9-D856C73B403B}" destId="{1A388770-ACC7-4026-8BC5-2ED06D0BE68A}" srcOrd="0" destOrd="0" parTransId="{494D624E-975F-4750-96AC-F8783171343D}" sibTransId="{059E6C8D-C340-41DA-AF8A-7EA9BBA1D077}"/>
    <dgm:cxn modelId="{F3FE9D92-CDAB-4B17-9BC9-D1344583A0FB}" srcId="{D4504BEC-863B-4E01-A7F9-D856C73B403B}" destId="{E2C5A0DB-0F87-4274-B7FD-BAFEAC5637D9}" srcOrd="3" destOrd="0" parTransId="{E00B5CAA-12C1-4662-8162-6E2149E91E8C}" sibTransId="{4C9EA2F3-51DA-4203-9F7B-06AD96202F63}"/>
    <dgm:cxn modelId="{9FDC9849-AA4E-446E-AD33-1DCF77D44AF4}" srcId="{D4504BEC-863B-4E01-A7F9-D856C73B403B}" destId="{2857551A-0527-4A42-BA2B-8586059E03E7}" srcOrd="2" destOrd="0" parTransId="{3D2C1F45-779B-46A5-A379-FD1E43E432F5}" sibTransId="{D88F6A4E-8133-488E-B3FE-D57A4A4A94A7}"/>
    <dgm:cxn modelId="{7713D8D6-76DB-4A43-B81B-B26700133E3F}" srcId="{D4504BEC-863B-4E01-A7F9-D856C73B403B}" destId="{BC756EF5-3C7E-4F4F-8519-EFBE7A272DA5}" srcOrd="4" destOrd="0" parTransId="{69B59F92-86F3-40B8-86FF-A41F0B64D33A}" sibTransId="{E412C28B-894F-4D76-B7AB-8A416CAEC9B3}"/>
    <dgm:cxn modelId="{0E2E4839-0B4E-491D-98A5-2EBF7D6DC715}" type="presOf" srcId="{E2C5A0DB-0F87-4274-B7FD-BAFEAC5637D9}" destId="{8A438B0C-8FB9-40A2-B181-061FAC776D1A}" srcOrd="0" destOrd="0" presId="urn:microsoft.com/office/officeart/2005/8/layout/default#5"/>
    <dgm:cxn modelId="{C35F2275-0845-46F4-A81D-E5DD31D04E89}" srcId="{D4504BEC-863B-4E01-A7F9-D856C73B403B}" destId="{9D62DB43-E438-485E-8C55-88568F2D3BFD}" srcOrd="1" destOrd="0" parTransId="{3F720495-03E4-4C03-85D2-4CF811AC8B29}" sibTransId="{D9BC6666-39C8-4BCC-A04E-CB4B402C67BB}"/>
    <dgm:cxn modelId="{37AADC69-A355-4CD3-89A5-3959C7E8FE0F}" type="presOf" srcId="{2857551A-0527-4A42-BA2B-8586059E03E7}" destId="{CE67B233-52BB-4928-8EFF-91C412EA83AD}" srcOrd="0" destOrd="0" presId="urn:microsoft.com/office/officeart/2005/8/layout/default#5"/>
    <dgm:cxn modelId="{F8872C12-36F5-43CC-9B1C-2F8125E94C89}" type="presOf" srcId="{1A388770-ACC7-4026-8BC5-2ED06D0BE68A}" destId="{E5B281F5-F217-48CB-B667-6B7DAB90FB9A}" srcOrd="0" destOrd="0" presId="urn:microsoft.com/office/officeart/2005/8/layout/default#5"/>
    <dgm:cxn modelId="{E2A0E851-3DE5-484B-8980-1351D0FACC14}" type="presOf" srcId="{BC756EF5-3C7E-4F4F-8519-EFBE7A272DA5}" destId="{0CC04709-563E-4FA7-B887-1072D663E6BD}" srcOrd="0" destOrd="0" presId="urn:microsoft.com/office/officeart/2005/8/layout/default#5"/>
    <dgm:cxn modelId="{95653B0C-722A-4DD9-8B7B-960859E69C89}" type="presParOf" srcId="{4B21DEE2-E6CA-4205-B27D-656F9F84A2A9}" destId="{E5B281F5-F217-48CB-B667-6B7DAB90FB9A}" srcOrd="0" destOrd="0" presId="urn:microsoft.com/office/officeart/2005/8/layout/default#5"/>
    <dgm:cxn modelId="{EA4AAA6E-A0AC-425A-AA2C-3D1A9FBA4D2A}" type="presParOf" srcId="{4B21DEE2-E6CA-4205-B27D-656F9F84A2A9}" destId="{7A98ED29-E7CC-421E-AD5A-9F562DE38F5C}" srcOrd="1" destOrd="0" presId="urn:microsoft.com/office/officeart/2005/8/layout/default#5"/>
    <dgm:cxn modelId="{9462D9F3-342A-43CB-B40D-E225261CFE1D}" type="presParOf" srcId="{4B21DEE2-E6CA-4205-B27D-656F9F84A2A9}" destId="{C74AA15A-F342-473C-88A5-C7BD3742C1EF}" srcOrd="2" destOrd="0" presId="urn:microsoft.com/office/officeart/2005/8/layout/default#5"/>
    <dgm:cxn modelId="{EFBD88E7-0E2A-4E97-9D37-81AB4721C621}" type="presParOf" srcId="{4B21DEE2-E6CA-4205-B27D-656F9F84A2A9}" destId="{9FBCE944-8AC7-420C-9D1D-082661F74984}" srcOrd="3" destOrd="0" presId="urn:microsoft.com/office/officeart/2005/8/layout/default#5"/>
    <dgm:cxn modelId="{7AF24A40-8FE1-487D-B7ED-0244E9EBD1CC}" type="presParOf" srcId="{4B21DEE2-E6CA-4205-B27D-656F9F84A2A9}" destId="{CE67B233-52BB-4928-8EFF-91C412EA83AD}" srcOrd="4" destOrd="0" presId="urn:microsoft.com/office/officeart/2005/8/layout/default#5"/>
    <dgm:cxn modelId="{EF751B94-319B-4FED-B42F-0A6C8EAE1EC0}" type="presParOf" srcId="{4B21DEE2-E6CA-4205-B27D-656F9F84A2A9}" destId="{B89E12A0-3E4F-4B2C-A6B1-4C951707C501}" srcOrd="5" destOrd="0" presId="urn:microsoft.com/office/officeart/2005/8/layout/default#5"/>
    <dgm:cxn modelId="{C0007565-419F-4793-B553-9FBDB0156C4E}" type="presParOf" srcId="{4B21DEE2-E6CA-4205-B27D-656F9F84A2A9}" destId="{8A438B0C-8FB9-40A2-B181-061FAC776D1A}" srcOrd="6" destOrd="0" presId="urn:microsoft.com/office/officeart/2005/8/layout/default#5"/>
    <dgm:cxn modelId="{89415C9B-AE1B-45FE-99FB-A156CE064725}" type="presParOf" srcId="{4B21DEE2-E6CA-4205-B27D-656F9F84A2A9}" destId="{4EFDC73A-FFB1-449F-B8F9-F42F281A8E06}" srcOrd="7" destOrd="0" presId="urn:microsoft.com/office/officeart/2005/8/layout/default#5"/>
    <dgm:cxn modelId="{613EC836-78D0-4BC0-9BC9-D9980C6714F7}" type="presParOf" srcId="{4B21DEE2-E6CA-4205-B27D-656F9F84A2A9}" destId="{0CC04709-563E-4FA7-B887-1072D663E6BD}" srcOrd="8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9224B0-BF38-44F4-B9C8-97C832E0FF30}" type="doc">
      <dgm:prSet loTypeId="urn:microsoft.com/office/officeart/2005/8/layout/default#6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92D6B19-D5F6-49EA-AE9F-EC0B792130B1}">
      <dgm:prSet custT="1"/>
      <dgm:spPr>
        <a:solidFill>
          <a:schemeClr val="accent1">
            <a:hueOff val="0"/>
            <a:satOff val="0"/>
            <a:lumOff val="0"/>
            <a:alpha val="72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Філософія</a:t>
          </a:r>
          <a:r>
            <a:rPr lang="ru-RU" sz="1600" dirty="0" smtClean="0"/>
            <a:t> </a:t>
          </a:r>
          <a:r>
            <a:rPr lang="ru-RU" sz="1600" dirty="0" err="1" smtClean="0"/>
            <a:t>історії</a:t>
          </a:r>
          <a:r>
            <a:rPr lang="ru-RU" sz="1600" dirty="0" smtClean="0"/>
            <a:t> та </a:t>
          </a:r>
          <a:r>
            <a:rPr lang="ru-RU" sz="1600" dirty="0" err="1" smtClean="0"/>
            <a:t>історіософія</a:t>
          </a:r>
          <a:r>
            <a:rPr lang="ru-RU" sz="1600" dirty="0" smtClean="0"/>
            <a:t> </a:t>
          </a:r>
          <a:r>
            <a:rPr lang="uk-UA" sz="1600" dirty="0" smtClean="0"/>
            <a:t>/</a:t>
          </a:r>
          <a:br>
            <a:rPr lang="uk-UA" sz="1600" dirty="0" smtClean="0"/>
          </a:br>
          <a:r>
            <a:rPr lang="uk-UA" sz="1600" dirty="0" smtClean="0"/>
            <a:t> </a:t>
          </a:r>
          <a:r>
            <a:rPr lang="ru-RU" sz="1600" dirty="0" err="1" smtClean="0"/>
            <a:t>Філософія</a:t>
          </a:r>
          <a:r>
            <a:rPr lang="ru-RU" sz="1600" dirty="0" smtClean="0"/>
            <a:t> </a:t>
          </a:r>
          <a:r>
            <a:rPr lang="ru-RU" sz="1600" dirty="0" err="1" smtClean="0"/>
            <a:t>політики</a:t>
          </a:r>
          <a:r>
            <a:rPr lang="ru-RU" sz="1600" dirty="0" smtClean="0"/>
            <a:t> </a:t>
          </a:r>
          <a:r>
            <a:rPr lang="uk-UA" sz="1600" dirty="0" smtClean="0"/>
            <a:t>/</a:t>
          </a:r>
          <a:br>
            <a:rPr lang="uk-UA" sz="1600" dirty="0" smtClean="0"/>
          </a:br>
          <a:r>
            <a:rPr lang="uk-UA" sz="1600" dirty="0" smtClean="0"/>
            <a:t> Постколоніальні студії</a:t>
          </a:r>
          <a:endParaRPr lang="ru-RU" sz="1600" dirty="0"/>
        </a:p>
      </dgm:t>
    </dgm:pt>
    <dgm:pt modelId="{CF673516-22D1-4D09-BBB8-698434662352}" type="parTrans" cxnId="{C7F2A6D2-C5A6-49E2-9509-D16F5F042B6D}">
      <dgm:prSet/>
      <dgm:spPr/>
      <dgm:t>
        <a:bodyPr/>
        <a:lstStyle/>
        <a:p>
          <a:endParaRPr lang="ru-RU"/>
        </a:p>
      </dgm:t>
    </dgm:pt>
    <dgm:pt modelId="{CB58AA96-5FB6-4848-92B6-90B3552E5E94}" type="sibTrans" cxnId="{C7F2A6D2-C5A6-49E2-9509-D16F5F042B6D}">
      <dgm:prSet/>
      <dgm:spPr/>
      <dgm:t>
        <a:bodyPr/>
        <a:lstStyle/>
        <a:p>
          <a:endParaRPr lang="ru-RU"/>
        </a:p>
      </dgm:t>
    </dgm:pt>
    <dgm:pt modelId="{D315B5F2-488A-46EE-AF7A-BF04D59CC276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Соматичне</a:t>
          </a:r>
          <a:r>
            <a:rPr lang="ru-RU" sz="1600" dirty="0" smtClean="0"/>
            <a:t> </a:t>
          </a:r>
          <a:r>
            <a:rPr lang="ru-RU" sz="1600" dirty="0" err="1" smtClean="0"/>
            <a:t>буття</a:t>
          </a:r>
          <a:r>
            <a:rPr lang="ru-RU" sz="1600" dirty="0" smtClean="0"/>
            <a:t> </a:t>
          </a:r>
          <a:r>
            <a:rPr lang="ru-RU" sz="1600" dirty="0" err="1" smtClean="0"/>
            <a:t>людини</a:t>
          </a:r>
          <a:r>
            <a:rPr lang="ru-RU" sz="1600" dirty="0" smtClean="0"/>
            <a:t> </a:t>
          </a:r>
          <a:r>
            <a:rPr lang="uk-UA" sz="1600" dirty="0" smtClean="0"/>
            <a:t>/ </a:t>
          </a:r>
          <a:r>
            <a:rPr lang="ru-RU" sz="1600" dirty="0" err="1" smtClean="0"/>
            <a:t>Філософія</a:t>
          </a:r>
          <a:r>
            <a:rPr lang="ru-RU" sz="1600" dirty="0" smtClean="0"/>
            <a:t> </a:t>
          </a:r>
          <a:r>
            <a:rPr lang="ru-RU" sz="1600" dirty="0" err="1" smtClean="0"/>
            <a:t>психоаналізу</a:t>
          </a:r>
          <a:endParaRPr lang="ru-RU" sz="1600" dirty="0"/>
        </a:p>
      </dgm:t>
    </dgm:pt>
    <dgm:pt modelId="{B38EF5B0-3438-4FE5-BFD3-507BA4DA842C}" type="parTrans" cxnId="{156CA86D-5FA6-4002-B53F-E731C541A386}">
      <dgm:prSet/>
      <dgm:spPr/>
      <dgm:t>
        <a:bodyPr/>
        <a:lstStyle/>
        <a:p>
          <a:endParaRPr lang="ru-RU"/>
        </a:p>
      </dgm:t>
    </dgm:pt>
    <dgm:pt modelId="{C407C98A-9A63-4597-A7CA-5310DE96A041}" type="sibTrans" cxnId="{156CA86D-5FA6-4002-B53F-E731C541A386}">
      <dgm:prSet/>
      <dgm:spPr/>
      <dgm:t>
        <a:bodyPr/>
        <a:lstStyle/>
        <a:p>
          <a:endParaRPr lang="ru-RU"/>
        </a:p>
      </dgm:t>
    </dgm:pt>
    <dgm:pt modelId="{E3470098-EC3D-480C-83A0-9E72902D7FB9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1600" dirty="0" smtClean="0"/>
            <a:t>                               </a:t>
          </a:r>
          <a:r>
            <a:rPr lang="ru-RU" sz="1600" dirty="0" err="1" smtClean="0"/>
            <a:t>Історія</a:t>
          </a:r>
          <a:r>
            <a:rPr lang="ru-RU" sz="1600" dirty="0" smtClean="0"/>
            <a:t> </a:t>
          </a:r>
          <a:r>
            <a:rPr lang="ru-RU" sz="1600" dirty="0" err="1" smtClean="0"/>
            <a:t>семіотики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uk-UA" sz="1600" dirty="0" smtClean="0"/>
            <a:t>                              Філософія статі</a:t>
          </a:r>
          <a:endParaRPr lang="ru-RU" sz="1600" dirty="0"/>
        </a:p>
      </dgm:t>
    </dgm:pt>
    <dgm:pt modelId="{EBD41D6E-22DE-406C-A179-B19C860A6435}" type="parTrans" cxnId="{99B39334-6B91-47FC-AB5A-CBD746DBBDC0}">
      <dgm:prSet/>
      <dgm:spPr/>
      <dgm:t>
        <a:bodyPr/>
        <a:lstStyle/>
        <a:p>
          <a:endParaRPr lang="ru-RU"/>
        </a:p>
      </dgm:t>
    </dgm:pt>
    <dgm:pt modelId="{A2DC5529-0B77-463C-A630-6B643A296B1F}" type="sibTrans" cxnId="{99B39334-6B91-47FC-AB5A-CBD746DBBDC0}">
      <dgm:prSet/>
      <dgm:spPr/>
      <dgm:t>
        <a:bodyPr/>
        <a:lstStyle/>
        <a:p>
          <a:endParaRPr lang="ru-RU"/>
        </a:p>
      </dgm:t>
    </dgm:pt>
    <dgm:pt modelId="{F2FAC24F-477A-4101-993F-AFE135BEB625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Аналітична</a:t>
          </a:r>
          <a:r>
            <a:rPr lang="ru-RU" sz="1600" dirty="0" smtClean="0"/>
            <a:t> </a:t>
          </a:r>
          <a:r>
            <a:rPr lang="ru-RU" sz="1600" dirty="0" err="1" smtClean="0"/>
            <a:t>філософія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smtClean="0"/>
            <a:t>Проект </a:t>
          </a:r>
          <a:r>
            <a:rPr lang="ru-RU" sz="1600" dirty="0" err="1" smtClean="0"/>
            <a:t>фундаментальної</a:t>
          </a:r>
          <a:r>
            <a:rPr lang="ru-RU" sz="1600" dirty="0" smtClean="0"/>
            <a:t> </a:t>
          </a:r>
          <a:r>
            <a:rPr lang="ru-RU" sz="1600" dirty="0" err="1" smtClean="0"/>
            <a:t>онтології</a:t>
          </a:r>
          <a:r>
            <a:rPr lang="ru-RU" sz="1600" dirty="0" smtClean="0"/>
            <a:t> М. </a:t>
          </a:r>
          <a:r>
            <a:rPr lang="ru-RU" sz="1600" dirty="0" err="1" smtClean="0"/>
            <a:t>Гайдеггера</a:t>
          </a:r>
          <a:endParaRPr lang="ru-RU" sz="1600" dirty="0"/>
        </a:p>
      </dgm:t>
    </dgm:pt>
    <dgm:pt modelId="{A9C0B7E0-D0FB-4BC7-B340-D5E3B81E14C6}" type="parTrans" cxnId="{88567B7F-6E47-44D5-A0EA-FF1C29BE08D8}">
      <dgm:prSet/>
      <dgm:spPr/>
      <dgm:t>
        <a:bodyPr/>
        <a:lstStyle/>
        <a:p>
          <a:endParaRPr lang="ru-RU"/>
        </a:p>
      </dgm:t>
    </dgm:pt>
    <dgm:pt modelId="{CF3A1063-9739-42AD-BCA4-8335BD728620}" type="sibTrans" cxnId="{88567B7F-6E47-44D5-A0EA-FF1C29BE08D8}">
      <dgm:prSet/>
      <dgm:spPr/>
      <dgm:t>
        <a:bodyPr/>
        <a:lstStyle/>
        <a:p>
          <a:endParaRPr lang="ru-RU"/>
        </a:p>
      </dgm:t>
    </dgm:pt>
    <dgm:pt modelId="{EBB286C8-36F6-4DCB-9C1C-86DF3D074356}">
      <dgm:prSet custT="1"/>
      <dgm:spPr>
        <a:solidFill>
          <a:schemeClr val="accent1">
            <a:hueOff val="0"/>
            <a:satOff val="0"/>
            <a:lumOff val="0"/>
            <a:alpha val="93000"/>
          </a:schemeClr>
        </a:solidFill>
      </dgm:spPr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Історія</a:t>
          </a:r>
          <a:r>
            <a:rPr lang="ru-RU" sz="1600" dirty="0" smtClean="0"/>
            <a:t> </a:t>
          </a:r>
          <a:r>
            <a:rPr lang="ru-RU" sz="1600" dirty="0" err="1" smtClean="0"/>
            <a:t>російської</a:t>
          </a:r>
          <a:r>
            <a:rPr lang="ru-RU" sz="1600" dirty="0" smtClean="0"/>
            <a:t> </a:t>
          </a:r>
          <a:r>
            <a:rPr lang="ru-RU" sz="1600" dirty="0" err="1" smtClean="0"/>
            <a:t>філософії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smtClean="0"/>
            <a:t>«</a:t>
          </a:r>
          <a:r>
            <a:rPr lang="ru-RU" sz="1600" dirty="0" err="1" smtClean="0"/>
            <a:t>Буття</a:t>
          </a:r>
          <a:r>
            <a:rPr lang="ru-RU" sz="1600" dirty="0" smtClean="0"/>
            <a:t> та час» М. </a:t>
          </a:r>
          <a:r>
            <a:rPr lang="ru-RU" sz="1600" dirty="0" err="1" smtClean="0"/>
            <a:t>Гайдеггера</a:t>
          </a:r>
          <a:endParaRPr lang="ru-RU" sz="1600" dirty="0"/>
        </a:p>
      </dgm:t>
    </dgm:pt>
    <dgm:pt modelId="{F0E3A408-DD95-4CA4-816D-9B8F6CED9D88}" type="parTrans" cxnId="{4391A81F-9F15-4142-8ACF-9B7B6513217C}">
      <dgm:prSet/>
      <dgm:spPr/>
      <dgm:t>
        <a:bodyPr/>
        <a:lstStyle/>
        <a:p>
          <a:endParaRPr lang="ru-RU"/>
        </a:p>
      </dgm:t>
    </dgm:pt>
    <dgm:pt modelId="{8946E409-919E-4430-862D-A2B2F3604013}" type="sibTrans" cxnId="{4391A81F-9F15-4142-8ACF-9B7B6513217C}">
      <dgm:prSet/>
      <dgm:spPr/>
      <dgm:t>
        <a:bodyPr/>
        <a:lstStyle/>
        <a:p>
          <a:endParaRPr lang="ru-RU"/>
        </a:p>
      </dgm:t>
    </dgm:pt>
    <dgm:pt modelId="{429680F6-6469-483E-B1EE-2F639DA3975F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Історія</a:t>
          </a:r>
          <a:r>
            <a:rPr lang="ru-RU" sz="1600" dirty="0" smtClean="0"/>
            <a:t> </a:t>
          </a:r>
          <a:r>
            <a:rPr lang="ru-RU" sz="1600" dirty="0" err="1" smtClean="0"/>
            <a:t>філософії</a:t>
          </a:r>
          <a:r>
            <a:rPr lang="ru-RU" sz="1600" dirty="0" smtClean="0"/>
            <a:t> </a:t>
          </a:r>
          <a:r>
            <a:rPr lang="ru-RU" sz="1600" dirty="0" err="1" smtClean="0"/>
            <a:t>індивіда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err="1" smtClean="0"/>
            <a:t>Історія</a:t>
          </a:r>
          <a:r>
            <a:rPr lang="ru-RU" sz="1600" dirty="0" smtClean="0"/>
            <a:t> </a:t>
          </a:r>
          <a:r>
            <a:rPr lang="ru-RU" sz="1600" dirty="0" err="1" smtClean="0"/>
            <a:t>розвитку</a:t>
          </a:r>
          <a:r>
            <a:rPr lang="ru-RU" sz="1600" dirty="0" smtClean="0"/>
            <a:t> </a:t>
          </a:r>
          <a:r>
            <a:rPr lang="ru-RU" sz="1600" dirty="0" err="1" smtClean="0"/>
            <a:t>філософії</a:t>
          </a:r>
          <a:r>
            <a:rPr lang="ru-RU" sz="1600" dirty="0" smtClean="0"/>
            <a:t> </a:t>
          </a:r>
          <a:br>
            <a:rPr lang="ru-RU" sz="1600" dirty="0" smtClean="0"/>
          </a:br>
          <a:r>
            <a:rPr lang="ru-RU" sz="1600" dirty="0" smtClean="0"/>
            <a:t>в </a:t>
          </a:r>
          <a:r>
            <a:rPr lang="ru-RU" sz="1600" dirty="0" err="1" smtClean="0"/>
            <a:t>Харківському</a:t>
          </a:r>
          <a:r>
            <a:rPr lang="ru-RU" sz="1600" dirty="0" smtClean="0"/>
            <a:t> </a:t>
          </a:r>
          <a:r>
            <a:rPr lang="ru-RU" sz="1600" dirty="0" err="1" smtClean="0"/>
            <a:t>університеті</a:t>
          </a:r>
          <a:endParaRPr lang="ru-RU" sz="1600" dirty="0"/>
        </a:p>
      </dgm:t>
    </dgm:pt>
    <dgm:pt modelId="{F451BCBD-829E-426A-B209-AC871E91B7A7}" type="parTrans" cxnId="{44DB0C53-C3EB-42C8-8D45-B91D3F416A12}">
      <dgm:prSet/>
      <dgm:spPr/>
      <dgm:t>
        <a:bodyPr/>
        <a:lstStyle/>
        <a:p>
          <a:endParaRPr lang="ru-RU"/>
        </a:p>
      </dgm:t>
    </dgm:pt>
    <dgm:pt modelId="{0507CC8A-754C-421F-936F-93703AD7A5E3}" type="sibTrans" cxnId="{44DB0C53-C3EB-42C8-8D45-B91D3F416A12}">
      <dgm:prSet/>
      <dgm:spPr/>
      <dgm:t>
        <a:bodyPr/>
        <a:lstStyle/>
        <a:p>
          <a:endParaRPr lang="ru-RU"/>
        </a:p>
      </dgm:t>
    </dgm:pt>
    <dgm:pt modelId="{0FC7FBD2-B851-48DC-842C-11EC0A90325F}" type="pres">
      <dgm:prSet presAssocID="{FD9224B0-BF38-44F4-B9C8-97C832E0FF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BF797-A669-466A-9D75-F2137B0635E3}" type="pres">
      <dgm:prSet presAssocID="{092D6B19-D5F6-49EA-AE9F-EC0B792130B1}" presName="node" presStyleLbl="node1" presStyleIdx="0" presStyleCnt="6" custScaleY="62237" custLinFactNeighborX="75687" custLinFactNeighborY="61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5B04F-4D66-4202-9143-9CEC5947786F}" type="pres">
      <dgm:prSet presAssocID="{CB58AA96-5FB6-4848-92B6-90B3552E5E94}" presName="sibTrans" presStyleCnt="0"/>
      <dgm:spPr/>
    </dgm:pt>
    <dgm:pt modelId="{D167814B-DE73-4E9F-8296-0D3744C416CA}" type="pres">
      <dgm:prSet presAssocID="{D315B5F2-488A-46EE-AF7A-BF04D59CC276}" presName="node" presStyleLbl="node1" presStyleIdx="1" presStyleCnt="6" custScaleX="64632" custScaleY="47104" custLinFactY="21439" custLinFactNeighborX="-703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CC7C2-D0C2-4B79-9C4C-FD686882594D}" type="pres">
      <dgm:prSet presAssocID="{C407C98A-9A63-4597-A7CA-5310DE96A041}" presName="sibTrans" presStyleCnt="0"/>
      <dgm:spPr/>
    </dgm:pt>
    <dgm:pt modelId="{AA235C25-18A5-4DEC-8803-9E5A3FDCF859}" type="pres">
      <dgm:prSet presAssocID="{E3470098-EC3D-480C-83A0-9E72902D7FB9}" presName="node" presStyleLbl="node1" presStyleIdx="2" presStyleCnt="6" custScaleX="92277" custScaleY="35121" custLinFactY="26034" custLinFactNeighborX="-2680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53593-E752-484D-8EB6-39F693A09F07}" type="pres">
      <dgm:prSet presAssocID="{A2DC5529-0B77-463C-A630-6B643A296B1F}" presName="sibTrans" presStyleCnt="0"/>
      <dgm:spPr/>
    </dgm:pt>
    <dgm:pt modelId="{9C5C9780-24C9-4A49-88DF-74D8E30A6AF1}" type="pres">
      <dgm:prSet presAssocID="{F2FAC24F-477A-4101-993F-AFE135BEB625}" presName="node" presStyleLbl="node1" presStyleIdx="3" presStyleCnt="6" custScaleX="72946" custScaleY="46742" custLinFactNeighborX="5322" custLinFactNeighborY="8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BE3DC-4D5F-4FE2-B232-587AD560DEDC}" type="pres">
      <dgm:prSet presAssocID="{CF3A1063-9739-42AD-BCA4-8335BD728620}" presName="sibTrans" presStyleCnt="0"/>
      <dgm:spPr/>
    </dgm:pt>
    <dgm:pt modelId="{57B0CC9C-AD55-4CDC-81F7-B210E8C82EAB}" type="pres">
      <dgm:prSet presAssocID="{EBB286C8-36F6-4DCB-9C1C-86DF3D074356}" presName="node" presStyleLbl="node1" presStyleIdx="4" presStyleCnt="6" custScaleX="78395" custScaleY="46562" custLinFactNeighborX="29235" custLinFactNeighborY="52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B59FB-F98C-4BD0-BBC7-952F7134B66D}" type="pres">
      <dgm:prSet presAssocID="{8946E409-919E-4430-862D-A2B2F3604013}" presName="sibTrans" presStyleCnt="0"/>
      <dgm:spPr/>
    </dgm:pt>
    <dgm:pt modelId="{EA84B9A7-CB50-4C02-ABBC-3FC3D113C9D5}" type="pres">
      <dgm:prSet presAssocID="{429680F6-6469-483E-B1EE-2F639DA3975F}" presName="node" presStyleLbl="node1" presStyleIdx="5" presStyleCnt="6" custScaleX="93536" custScaleY="50828" custLinFactNeighborX="-9036" custLinFactNeighborY="6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08A7C-C41F-40BC-A05E-167AD967CE46}" type="presOf" srcId="{429680F6-6469-483E-B1EE-2F639DA3975F}" destId="{EA84B9A7-CB50-4C02-ABBC-3FC3D113C9D5}" srcOrd="0" destOrd="0" presId="urn:microsoft.com/office/officeart/2005/8/layout/default#6"/>
    <dgm:cxn modelId="{4391A81F-9F15-4142-8ACF-9B7B6513217C}" srcId="{FD9224B0-BF38-44F4-B9C8-97C832E0FF30}" destId="{EBB286C8-36F6-4DCB-9C1C-86DF3D074356}" srcOrd="4" destOrd="0" parTransId="{F0E3A408-DD95-4CA4-816D-9B8F6CED9D88}" sibTransId="{8946E409-919E-4430-862D-A2B2F3604013}"/>
    <dgm:cxn modelId="{99B39334-6B91-47FC-AB5A-CBD746DBBDC0}" srcId="{FD9224B0-BF38-44F4-B9C8-97C832E0FF30}" destId="{E3470098-EC3D-480C-83A0-9E72902D7FB9}" srcOrd="2" destOrd="0" parTransId="{EBD41D6E-22DE-406C-A179-B19C860A6435}" sibTransId="{A2DC5529-0B77-463C-A630-6B643A296B1F}"/>
    <dgm:cxn modelId="{3478112E-462A-4D24-87B1-A9A0D76AAB82}" type="presOf" srcId="{D315B5F2-488A-46EE-AF7A-BF04D59CC276}" destId="{D167814B-DE73-4E9F-8296-0D3744C416CA}" srcOrd="0" destOrd="0" presId="urn:microsoft.com/office/officeart/2005/8/layout/default#6"/>
    <dgm:cxn modelId="{88567B7F-6E47-44D5-A0EA-FF1C29BE08D8}" srcId="{FD9224B0-BF38-44F4-B9C8-97C832E0FF30}" destId="{F2FAC24F-477A-4101-993F-AFE135BEB625}" srcOrd="3" destOrd="0" parTransId="{A9C0B7E0-D0FB-4BC7-B340-D5E3B81E14C6}" sibTransId="{CF3A1063-9739-42AD-BCA4-8335BD728620}"/>
    <dgm:cxn modelId="{61BC40D7-4606-42E0-A751-E6AA03B3C0F8}" type="presOf" srcId="{E3470098-EC3D-480C-83A0-9E72902D7FB9}" destId="{AA235C25-18A5-4DEC-8803-9E5A3FDCF859}" srcOrd="0" destOrd="0" presId="urn:microsoft.com/office/officeart/2005/8/layout/default#6"/>
    <dgm:cxn modelId="{6DDB9BAF-ECAD-43B2-9CFB-53CEEAD2E311}" type="presOf" srcId="{EBB286C8-36F6-4DCB-9C1C-86DF3D074356}" destId="{57B0CC9C-AD55-4CDC-81F7-B210E8C82EAB}" srcOrd="0" destOrd="0" presId="urn:microsoft.com/office/officeart/2005/8/layout/default#6"/>
    <dgm:cxn modelId="{C7F2A6D2-C5A6-49E2-9509-D16F5F042B6D}" srcId="{FD9224B0-BF38-44F4-B9C8-97C832E0FF30}" destId="{092D6B19-D5F6-49EA-AE9F-EC0B792130B1}" srcOrd="0" destOrd="0" parTransId="{CF673516-22D1-4D09-BBB8-698434662352}" sibTransId="{CB58AA96-5FB6-4848-92B6-90B3552E5E94}"/>
    <dgm:cxn modelId="{417CB604-DF72-40AC-A97B-2309A64BCD96}" type="presOf" srcId="{FD9224B0-BF38-44F4-B9C8-97C832E0FF30}" destId="{0FC7FBD2-B851-48DC-842C-11EC0A90325F}" srcOrd="0" destOrd="0" presId="urn:microsoft.com/office/officeart/2005/8/layout/default#6"/>
    <dgm:cxn modelId="{156CA86D-5FA6-4002-B53F-E731C541A386}" srcId="{FD9224B0-BF38-44F4-B9C8-97C832E0FF30}" destId="{D315B5F2-488A-46EE-AF7A-BF04D59CC276}" srcOrd="1" destOrd="0" parTransId="{B38EF5B0-3438-4FE5-BFD3-507BA4DA842C}" sibTransId="{C407C98A-9A63-4597-A7CA-5310DE96A041}"/>
    <dgm:cxn modelId="{D11E99FD-2B44-463B-BF90-2326AC902B70}" type="presOf" srcId="{092D6B19-D5F6-49EA-AE9F-EC0B792130B1}" destId="{569BF797-A669-466A-9D75-F2137B0635E3}" srcOrd="0" destOrd="0" presId="urn:microsoft.com/office/officeart/2005/8/layout/default#6"/>
    <dgm:cxn modelId="{44DB0C53-C3EB-42C8-8D45-B91D3F416A12}" srcId="{FD9224B0-BF38-44F4-B9C8-97C832E0FF30}" destId="{429680F6-6469-483E-B1EE-2F639DA3975F}" srcOrd="5" destOrd="0" parTransId="{F451BCBD-829E-426A-B209-AC871E91B7A7}" sibTransId="{0507CC8A-754C-421F-936F-93703AD7A5E3}"/>
    <dgm:cxn modelId="{CE6D3001-5FA6-42BF-A69C-85AD43D03DFB}" type="presOf" srcId="{F2FAC24F-477A-4101-993F-AFE135BEB625}" destId="{9C5C9780-24C9-4A49-88DF-74D8E30A6AF1}" srcOrd="0" destOrd="0" presId="urn:microsoft.com/office/officeart/2005/8/layout/default#6"/>
    <dgm:cxn modelId="{71739C4C-52BA-4143-9C6D-11877B88158B}" type="presParOf" srcId="{0FC7FBD2-B851-48DC-842C-11EC0A90325F}" destId="{569BF797-A669-466A-9D75-F2137B0635E3}" srcOrd="0" destOrd="0" presId="urn:microsoft.com/office/officeart/2005/8/layout/default#6"/>
    <dgm:cxn modelId="{D46FC0AC-ABF2-4724-A38F-EE6BBCC09929}" type="presParOf" srcId="{0FC7FBD2-B851-48DC-842C-11EC0A90325F}" destId="{0295B04F-4D66-4202-9143-9CEC5947786F}" srcOrd="1" destOrd="0" presId="urn:microsoft.com/office/officeart/2005/8/layout/default#6"/>
    <dgm:cxn modelId="{C50C6993-4FC8-44DC-88AC-D298ABA5ACF7}" type="presParOf" srcId="{0FC7FBD2-B851-48DC-842C-11EC0A90325F}" destId="{D167814B-DE73-4E9F-8296-0D3744C416CA}" srcOrd="2" destOrd="0" presId="urn:microsoft.com/office/officeart/2005/8/layout/default#6"/>
    <dgm:cxn modelId="{A881347A-F88A-4BF2-AFEB-E09FC9C0405E}" type="presParOf" srcId="{0FC7FBD2-B851-48DC-842C-11EC0A90325F}" destId="{A09CC7C2-D0C2-4B79-9C4C-FD686882594D}" srcOrd="3" destOrd="0" presId="urn:microsoft.com/office/officeart/2005/8/layout/default#6"/>
    <dgm:cxn modelId="{9369DCBF-3B45-45A7-A692-6356E059DF07}" type="presParOf" srcId="{0FC7FBD2-B851-48DC-842C-11EC0A90325F}" destId="{AA235C25-18A5-4DEC-8803-9E5A3FDCF859}" srcOrd="4" destOrd="0" presId="urn:microsoft.com/office/officeart/2005/8/layout/default#6"/>
    <dgm:cxn modelId="{C7CC6577-FED7-43B6-90B3-DF238E683548}" type="presParOf" srcId="{0FC7FBD2-B851-48DC-842C-11EC0A90325F}" destId="{5C353593-E752-484D-8EB6-39F693A09F07}" srcOrd="5" destOrd="0" presId="urn:microsoft.com/office/officeart/2005/8/layout/default#6"/>
    <dgm:cxn modelId="{015045AB-D875-444D-AD51-0E3FE93FD323}" type="presParOf" srcId="{0FC7FBD2-B851-48DC-842C-11EC0A90325F}" destId="{9C5C9780-24C9-4A49-88DF-74D8E30A6AF1}" srcOrd="6" destOrd="0" presId="urn:microsoft.com/office/officeart/2005/8/layout/default#6"/>
    <dgm:cxn modelId="{75811DC6-6F75-42A3-8123-F2FAF9B6FE0B}" type="presParOf" srcId="{0FC7FBD2-B851-48DC-842C-11EC0A90325F}" destId="{65FBE3DC-4D5F-4FE2-B232-587AD560DEDC}" srcOrd="7" destOrd="0" presId="urn:microsoft.com/office/officeart/2005/8/layout/default#6"/>
    <dgm:cxn modelId="{12EC9C5A-32BD-443D-BFF0-A62FB6D34CE0}" type="presParOf" srcId="{0FC7FBD2-B851-48DC-842C-11EC0A90325F}" destId="{57B0CC9C-AD55-4CDC-81F7-B210E8C82EAB}" srcOrd="8" destOrd="0" presId="urn:microsoft.com/office/officeart/2005/8/layout/default#6"/>
    <dgm:cxn modelId="{F50509A5-525C-4323-9494-F8ADFFB72338}" type="presParOf" srcId="{0FC7FBD2-B851-48DC-842C-11EC0A90325F}" destId="{181B59FB-F98C-4BD0-BBC7-952F7134B66D}" srcOrd="9" destOrd="0" presId="urn:microsoft.com/office/officeart/2005/8/layout/default#6"/>
    <dgm:cxn modelId="{7E8DB0EE-A1F3-432B-9FBD-9C7B4E9B7F07}" type="presParOf" srcId="{0FC7FBD2-B851-48DC-842C-11EC0A90325F}" destId="{EA84B9A7-CB50-4C02-ABBC-3FC3D113C9D5}" srcOrd="10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9224B0-BF38-44F4-B9C8-97C832E0FF30}" type="doc">
      <dgm:prSet loTypeId="urn:microsoft.com/office/officeart/2005/8/layout/default#7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92D6B19-D5F6-49EA-AE9F-EC0B792130B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1600" dirty="0" err="1" smtClean="0"/>
            <a:t>Сучасна</a:t>
          </a:r>
          <a:r>
            <a:rPr lang="ru-RU" sz="1600" dirty="0" smtClean="0"/>
            <a:t> корпоративна культура і </a:t>
          </a:r>
          <a:r>
            <a:rPr lang="ru-RU" sz="1600" dirty="0" err="1" smtClean="0"/>
            <a:t>міжкультурна</a:t>
          </a:r>
          <a:r>
            <a:rPr lang="ru-RU" sz="1600" dirty="0" smtClean="0"/>
            <a:t> </a:t>
          </a:r>
          <a:r>
            <a:rPr lang="ru-RU" sz="1600" dirty="0" err="1" smtClean="0"/>
            <a:t>комунікація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err="1" smtClean="0"/>
            <a:t>Мас-медіа</a:t>
          </a:r>
          <a:r>
            <a:rPr lang="ru-RU" sz="1600" dirty="0" smtClean="0"/>
            <a:t> та </a:t>
          </a:r>
          <a:r>
            <a:rPr lang="ru-RU" sz="1600" dirty="0" err="1" smtClean="0"/>
            <a:t>політика</a:t>
          </a:r>
          <a:endParaRPr lang="ru-RU" sz="1600" dirty="0"/>
        </a:p>
      </dgm:t>
    </dgm:pt>
    <dgm:pt modelId="{CF673516-22D1-4D09-BBB8-698434662352}" type="parTrans" cxnId="{C7F2A6D2-C5A6-49E2-9509-D16F5F042B6D}">
      <dgm:prSet/>
      <dgm:spPr/>
      <dgm:t>
        <a:bodyPr/>
        <a:lstStyle/>
        <a:p>
          <a:endParaRPr lang="ru-RU"/>
        </a:p>
      </dgm:t>
    </dgm:pt>
    <dgm:pt modelId="{CB58AA96-5FB6-4848-92B6-90B3552E5E94}" type="sibTrans" cxnId="{C7F2A6D2-C5A6-49E2-9509-D16F5F042B6D}">
      <dgm:prSet/>
      <dgm:spPr/>
      <dgm:t>
        <a:bodyPr/>
        <a:lstStyle/>
        <a:p>
          <a:endParaRPr lang="ru-RU"/>
        </a:p>
      </dgm:t>
    </dgm:pt>
    <dgm:pt modelId="{11E6D461-7F93-4A73-83C3-816D9867FD0E}">
      <dgm:prSet custT="1"/>
      <dgm:spPr>
        <a:solidFill>
          <a:schemeClr val="accent2">
            <a:hueOff val="0"/>
            <a:satOff val="0"/>
            <a:lumOff val="0"/>
            <a:alpha val="87000"/>
          </a:schemeClr>
        </a:solidFill>
      </dgm:spPr>
      <dgm:t>
        <a:bodyPr/>
        <a:lstStyle/>
        <a:p>
          <a:r>
            <a:rPr lang="ru-RU" sz="1600" dirty="0" err="1" smtClean="0"/>
            <a:t>Соматичне</a:t>
          </a:r>
          <a:r>
            <a:rPr lang="ru-RU" sz="1600" dirty="0" smtClean="0"/>
            <a:t> </a:t>
          </a:r>
          <a:r>
            <a:rPr lang="ru-RU" sz="1600" dirty="0" err="1" smtClean="0"/>
            <a:t>буття</a:t>
          </a:r>
          <a:r>
            <a:rPr lang="ru-RU" sz="1600" dirty="0" smtClean="0"/>
            <a:t> </a:t>
          </a:r>
          <a:r>
            <a:rPr lang="ru-RU" sz="1600" dirty="0" err="1" smtClean="0"/>
            <a:t>людини</a:t>
          </a:r>
          <a:r>
            <a:rPr lang="ru-RU" sz="1600" dirty="0" smtClean="0"/>
            <a:t> / </a:t>
          </a:r>
          <a:br>
            <a:rPr lang="ru-RU" sz="1600" dirty="0" smtClean="0"/>
          </a:br>
          <a:r>
            <a:rPr lang="ru-RU" sz="1600" dirty="0" err="1" smtClean="0"/>
            <a:t>Філософія</a:t>
          </a:r>
          <a:r>
            <a:rPr lang="ru-RU" sz="1600" dirty="0" smtClean="0"/>
            <a:t> </a:t>
          </a:r>
          <a:r>
            <a:rPr lang="uk-UA" sz="1600" dirty="0" smtClean="0"/>
            <a:t>і етика </a:t>
          </a:r>
          <a:r>
            <a:rPr lang="ru-RU" sz="1600" dirty="0" err="1" smtClean="0"/>
            <a:t>психоаналізу</a:t>
          </a:r>
          <a:endParaRPr lang="ru-RU" sz="1600" dirty="0"/>
        </a:p>
      </dgm:t>
    </dgm:pt>
    <dgm:pt modelId="{BEAEA2C1-16E4-4AC3-800E-0C43CA123C6E}" type="parTrans" cxnId="{23CD362D-604C-43FF-804D-B37E551EF6DA}">
      <dgm:prSet/>
      <dgm:spPr/>
      <dgm:t>
        <a:bodyPr/>
        <a:lstStyle/>
        <a:p>
          <a:endParaRPr lang="ru-RU"/>
        </a:p>
      </dgm:t>
    </dgm:pt>
    <dgm:pt modelId="{20A3D5C6-AEBD-49EC-9B51-A34E3A7C4460}" type="sibTrans" cxnId="{23CD362D-604C-43FF-804D-B37E551EF6DA}">
      <dgm:prSet/>
      <dgm:spPr/>
      <dgm:t>
        <a:bodyPr/>
        <a:lstStyle/>
        <a:p>
          <a:endParaRPr lang="ru-RU"/>
        </a:p>
      </dgm:t>
    </dgm:pt>
    <dgm:pt modelId="{DF18CFCF-5A93-46AF-B872-72B759BC3BD0}">
      <dgm:prSet custT="1"/>
      <dgm:spPr>
        <a:solidFill>
          <a:schemeClr val="accent2">
            <a:hueOff val="0"/>
            <a:satOff val="0"/>
            <a:lumOff val="0"/>
            <a:alpha val="68000"/>
          </a:schemeClr>
        </a:solidFill>
      </dgm:spPr>
      <dgm:t>
        <a:bodyPr/>
        <a:lstStyle/>
        <a:p>
          <a:r>
            <a:rPr lang="uk-UA" sz="1600" dirty="0" smtClean="0"/>
            <a:t>Філософія статі / </a:t>
          </a:r>
          <a:br>
            <a:rPr lang="uk-UA" sz="1600" dirty="0" smtClean="0"/>
          </a:br>
          <a:r>
            <a:rPr lang="uk-UA" sz="1600" dirty="0" smtClean="0"/>
            <a:t>Етичні проблеми конфліктології</a:t>
          </a:r>
          <a:endParaRPr lang="ru-RU" sz="1600" dirty="0"/>
        </a:p>
      </dgm:t>
    </dgm:pt>
    <dgm:pt modelId="{BC189091-9104-4B65-A295-4DE3C03AFA5E}" type="parTrans" cxnId="{F81FEC3D-A856-4DF6-81A7-98CA5D795570}">
      <dgm:prSet/>
      <dgm:spPr/>
      <dgm:t>
        <a:bodyPr/>
        <a:lstStyle/>
        <a:p>
          <a:endParaRPr lang="ru-RU"/>
        </a:p>
      </dgm:t>
    </dgm:pt>
    <dgm:pt modelId="{371432B7-FA8C-4B95-8284-B5D0F69495EB}" type="sibTrans" cxnId="{F81FEC3D-A856-4DF6-81A7-98CA5D795570}">
      <dgm:prSet/>
      <dgm:spPr/>
      <dgm:t>
        <a:bodyPr/>
        <a:lstStyle/>
        <a:p>
          <a:endParaRPr lang="ru-RU"/>
        </a:p>
      </dgm:t>
    </dgm:pt>
    <dgm:pt modelId="{32090C07-736F-4B88-B687-D32BD00CC4CA}">
      <dgm:prSet custT="1"/>
      <dgm:spPr>
        <a:solidFill>
          <a:schemeClr val="accent2">
            <a:hueOff val="0"/>
            <a:satOff val="0"/>
            <a:lumOff val="0"/>
            <a:alpha val="87000"/>
          </a:schemeClr>
        </a:solidFill>
      </dgm:spPr>
      <dgm:t>
        <a:bodyPr/>
        <a:lstStyle/>
        <a:p>
          <a:r>
            <a:rPr lang="ru-RU" sz="1600" dirty="0" err="1" smtClean="0"/>
            <a:t>Бізнес-етика</a:t>
          </a:r>
          <a:r>
            <a:rPr lang="ru-RU" sz="1600" dirty="0" smtClean="0"/>
            <a:t> і </a:t>
          </a:r>
          <a:r>
            <a:rPr lang="ru-RU" sz="1600" dirty="0" err="1" smtClean="0"/>
            <a:t>професійна</a:t>
          </a:r>
          <a:r>
            <a:rPr lang="ru-RU" sz="1600" dirty="0" smtClean="0"/>
            <a:t> </a:t>
          </a:r>
          <a:r>
            <a:rPr lang="ru-RU" sz="1600" dirty="0" err="1" smtClean="0"/>
            <a:t>етика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err="1" smtClean="0"/>
            <a:t>Етика</a:t>
          </a:r>
          <a:r>
            <a:rPr lang="ru-RU" sz="1600" dirty="0" smtClean="0"/>
            <a:t> </a:t>
          </a:r>
          <a:r>
            <a:rPr lang="ru-RU" sz="1600" dirty="0" err="1" smtClean="0"/>
            <a:t>управління</a:t>
          </a:r>
          <a:endParaRPr lang="ru-RU" sz="1600" dirty="0"/>
        </a:p>
      </dgm:t>
    </dgm:pt>
    <dgm:pt modelId="{1211CEEF-F721-4DEC-873C-145EF4AA0ACB}" type="parTrans" cxnId="{10C5AC95-FEAA-4B2B-9C50-14F641FEB333}">
      <dgm:prSet/>
      <dgm:spPr/>
      <dgm:t>
        <a:bodyPr/>
        <a:lstStyle/>
        <a:p>
          <a:endParaRPr lang="ru-RU"/>
        </a:p>
      </dgm:t>
    </dgm:pt>
    <dgm:pt modelId="{E5BB5F29-E11F-4053-8250-0123EBC83559}" type="sibTrans" cxnId="{10C5AC95-FEAA-4B2B-9C50-14F641FEB333}">
      <dgm:prSet/>
      <dgm:spPr/>
      <dgm:t>
        <a:bodyPr/>
        <a:lstStyle/>
        <a:p>
          <a:endParaRPr lang="ru-RU"/>
        </a:p>
      </dgm:t>
    </dgm:pt>
    <dgm:pt modelId="{56F1FF4D-B43E-4BF8-9E4F-09BD8CF1DBD2}">
      <dgm:prSet custT="1"/>
      <dgm:spPr>
        <a:solidFill>
          <a:schemeClr val="accent2">
            <a:hueOff val="0"/>
            <a:satOff val="0"/>
            <a:lumOff val="0"/>
            <a:alpha val="67000"/>
          </a:schemeClr>
        </a:solidFill>
      </dgm:spPr>
      <dgm:t>
        <a:bodyPr/>
        <a:lstStyle/>
        <a:p>
          <a:r>
            <a:rPr lang="ru-RU" sz="1600" smtClean="0"/>
            <a:t>Біоетика</a:t>
          </a:r>
          <a:endParaRPr lang="ru-RU" sz="1600"/>
        </a:p>
      </dgm:t>
    </dgm:pt>
    <dgm:pt modelId="{D58FF06B-41CF-42B0-9597-F6B247F94BB8}" type="parTrans" cxnId="{A64CC1DF-B22E-489F-A3E3-E3324FAA655B}">
      <dgm:prSet/>
      <dgm:spPr/>
      <dgm:t>
        <a:bodyPr/>
        <a:lstStyle/>
        <a:p>
          <a:endParaRPr lang="ru-RU"/>
        </a:p>
      </dgm:t>
    </dgm:pt>
    <dgm:pt modelId="{29475F85-88BC-45DE-8665-24CBACBBFB87}" type="sibTrans" cxnId="{A64CC1DF-B22E-489F-A3E3-E3324FAA655B}">
      <dgm:prSet/>
      <dgm:spPr/>
      <dgm:t>
        <a:bodyPr/>
        <a:lstStyle/>
        <a:p>
          <a:endParaRPr lang="ru-RU"/>
        </a:p>
      </dgm:t>
    </dgm:pt>
    <dgm:pt modelId="{C41DEF81-82E5-4B8F-8BBD-5EBEC7A6C7B5}">
      <dgm:prSet custT="1"/>
      <dgm:spPr>
        <a:solidFill>
          <a:schemeClr val="accent2">
            <a:hueOff val="0"/>
            <a:satOff val="0"/>
            <a:lumOff val="0"/>
            <a:alpha val="92000"/>
          </a:schemeClr>
        </a:solidFill>
      </dgm:spPr>
      <dgm:t>
        <a:bodyPr/>
        <a:lstStyle/>
        <a:p>
          <a:r>
            <a:rPr lang="ru-RU" sz="1600" dirty="0" err="1" smtClean="0"/>
            <a:t>Інформаційна</a:t>
          </a:r>
          <a:r>
            <a:rPr lang="ru-RU" sz="1600" dirty="0" smtClean="0"/>
            <a:t> </a:t>
          </a:r>
          <a:r>
            <a:rPr lang="ru-RU" sz="1600" dirty="0" err="1" smtClean="0"/>
            <a:t>етика</a:t>
          </a:r>
          <a:r>
            <a:rPr lang="uk-UA" sz="1600" dirty="0" smtClean="0"/>
            <a:t> / </a:t>
          </a:r>
          <a:br>
            <a:rPr lang="uk-UA" sz="1600" dirty="0" smtClean="0"/>
          </a:br>
          <a:r>
            <a:rPr lang="ru-RU" sz="1600" dirty="0" err="1" smtClean="0"/>
            <a:t>Етика</a:t>
          </a:r>
          <a:r>
            <a:rPr lang="ru-RU" sz="1600" dirty="0" smtClean="0"/>
            <a:t> </a:t>
          </a:r>
          <a:r>
            <a:rPr lang="ru-RU" sz="1600" dirty="0" err="1" smtClean="0"/>
            <a:t>політичного</a:t>
          </a:r>
          <a:r>
            <a:rPr lang="ru-RU" sz="1600" dirty="0" smtClean="0"/>
            <a:t> дискурсу</a:t>
          </a:r>
          <a:endParaRPr lang="ru-RU" sz="1600" dirty="0"/>
        </a:p>
      </dgm:t>
    </dgm:pt>
    <dgm:pt modelId="{7D091628-8D4D-434B-BE77-8F69759F320F}" type="parTrans" cxnId="{97499E17-0E3E-4DC7-BCE1-B323BDE58321}">
      <dgm:prSet/>
      <dgm:spPr/>
      <dgm:t>
        <a:bodyPr/>
        <a:lstStyle/>
        <a:p>
          <a:endParaRPr lang="ru-RU"/>
        </a:p>
      </dgm:t>
    </dgm:pt>
    <dgm:pt modelId="{C16A3317-90D1-4CB7-9C1F-809D167F6BC3}" type="sibTrans" cxnId="{97499E17-0E3E-4DC7-BCE1-B323BDE58321}">
      <dgm:prSet/>
      <dgm:spPr/>
      <dgm:t>
        <a:bodyPr/>
        <a:lstStyle/>
        <a:p>
          <a:endParaRPr lang="ru-RU"/>
        </a:p>
      </dgm:t>
    </dgm:pt>
    <dgm:pt modelId="{0FC7FBD2-B851-48DC-842C-11EC0A90325F}" type="pres">
      <dgm:prSet presAssocID="{FD9224B0-BF38-44F4-B9C8-97C832E0FF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BF797-A669-466A-9D75-F2137B0635E3}" type="pres">
      <dgm:prSet presAssocID="{092D6B19-D5F6-49EA-AE9F-EC0B792130B1}" presName="node" presStyleLbl="node1" presStyleIdx="0" presStyleCnt="6" custScaleX="81580" custScaleY="55764" custLinFactX="29990" custLinFactY="8011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5B04F-4D66-4202-9143-9CEC5947786F}" type="pres">
      <dgm:prSet presAssocID="{CB58AA96-5FB6-4848-92B6-90B3552E5E94}" presName="sibTrans" presStyleCnt="0"/>
      <dgm:spPr/>
    </dgm:pt>
    <dgm:pt modelId="{D9F617BB-F777-4033-8048-6FFF89F47CBE}" type="pres">
      <dgm:prSet presAssocID="{11E6D461-7F93-4A73-83C3-816D9867FD0E}" presName="node" presStyleLbl="node1" presStyleIdx="1" presStyleCnt="6" custScaleY="39112" custLinFactNeighborX="72651" custLinFactNeighborY="56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C7702-4C02-4FA0-B6D2-230D9C70D456}" type="pres">
      <dgm:prSet presAssocID="{20A3D5C6-AEBD-49EC-9B51-A34E3A7C4460}" presName="sibTrans" presStyleCnt="0"/>
      <dgm:spPr/>
    </dgm:pt>
    <dgm:pt modelId="{CBC51822-D8F7-4DF6-9FB0-32B3741AF67C}" type="pres">
      <dgm:prSet presAssocID="{DF18CFCF-5A93-46AF-B872-72B759BC3BD0}" presName="node" presStyleLbl="node1" presStyleIdx="2" presStyleCnt="6" custScaleX="77376" custScaleY="45747" custLinFactX="-70474" custLinFactNeighborX="-100000" custLinFactNeighborY="40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802A7-F951-444A-A367-A17EB60E72C3}" type="pres">
      <dgm:prSet presAssocID="{371432B7-FA8C-4B95-8284-B5D0F69495EB}" presName="sibTrans" presStyleCnt="0"/>
      <dgm:spPr/>
    </dgm:pt>
    <dgm:pt modelId="{67D6C2E6-555F-483C-8DC9-828928FFFD57}" type="pres">
      <dgm:prSet presAssocID="{32090C07-736F-4B88-B687-D32BD00CC4CA}" presName="node" presStyleLbl="node1" presStyleIdx="3" presStyleCnt="6" custScaleX="111507" custScaleY="36864" custLinFactNeighborX="4953" custLinFactNeighborY="26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0B02D-A3C0-4067-A7C8-76AFF72460D4}" type="pres">
      <dgm:prSet presAssocID="{E5BB5F29-E11F-4053-8250-0123EBC83559}" presName="sibTrans" presStyleCnt="0"/>
      <dgm:spPr/>
    </dgm:pt>
    <dgm:pt modelId="{50FAB718-433F-47EA-ADDC-EAC93BF4DD94}" type="pres">
      <dgm:prSet presAssocID="{56F1FF4D-B43E-4BF8-9E4F-09BD8CF1DBD2}" presName="node" presStyleLbl="node1" presStyleIdx="4" presStyleCnt="6" custScaleX="53208" custScaleY="29065" custLinFactNeighborX="73172" custLinFactNeighborY="67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A729F-9903-46F6-89A5-4712727C1A5F}" type="pres">
      <dgm:prSet presAssocID="{29475F85-88BC-45DE-8665-24CBACBBFB87}" presName="sibTrans" presStyleCnt="0"/>
      <dgm:spPr/>
    </dgm:pt>
    <dgm:pt modelId="{5126CA25-EEB3-4A85-8B16-C9F57CE827AB}" type="pres">
      <dgm:prSet presAssocID="{C41DEF81-82E5-4B8F-8BBD-5EBEC7A6C7B5}" presName="node" presStyleLbl="node1" presStyleIdx="5" presStyleCnt="6" custScaleX="79237" custScaleY="40588" custLinFactX="-54865" custLinFactNeighborX="-100000" custLinFactNeighborY="71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0FE5F-59FE-4C51-8659-E7134A4C5531}" type="presOf" srcId="{11E6D461-7F93-4A73-83C3-816D9867FD0E}" destId="{D9F617BB-F777-4033-8048-6FFF89F47CBE}" srcOrd="0" destOrd="0" presId="urn:microsoft.com/office/officeart/2005/8/layout/default#7"/>
    <dgm:cxn modelId="{23CD362D-604C-43FF-804D-B37E551EF6DA}" srcId="{FD9224B0-BF38-44F4-B9C8-97C832E0FF30}" destId="{11E6D461-7F93-4A73-83C3-816D9867FD0E}" srcOrd="1" destOrd="0" parTransId="{BEAEA2C1-16E4-4AC3-800E-0C43CA123C6E}" sibTransId="{20A3D5C6-AEBD-49EC-9B51-A34E3A7C4460}"/>
    <dgm:cxn modelId="{BA0657E1-20FF-42A2-8703-F0F6FD8B109C}" type="presOf" srcId="{092D6B19-D5F6-49EA-AE9F-EC0B792130B1}" destId="{569BF797-A669-466A-9D75-F2137B0635E3}" srcOrd="0" destOrd="0" presId="urn:microsoft.com/office/officeart/2005/8/layout/default#7"/>
    <dgm:cxn modelId="{F81FEC3D-A856-4DF6-81A7-98CA5D795570}" srcId="{FD9224B0-BF38-44F4-B9C8-97C832E0FF30}" destId="{DF18CFCF-5A93-46AF-B872-72B759BC3BD0}" srcOrd="2" destOrd="0" parTransId="{BC189091-9104-4B65-A295-4DE3C03AFA5E}" sibTransId="{371432B7-FA8C-4B95-8284-B5D0F69495EB}"/>
    <dgm:cxn modelId="{A64CC1DF-B22E-489F-A3E3-E3324FAA655B}" srcId="{FD9224B0-BF38-44F4-B9C8-97C832E0FF30}" destId="{56F1FF4D-B43E-4BF8-9E4F-09BD8CF1DBD2}" srcOrd="4" destOrd="0" parTransId="{D58FF06B-41CF-42B0-9597-F6B247F94BB8}" sibTransId="{29475F85-88BC-45DE-8665-24CBACBBFB87}"/>
    <dgm:cxn modelId="{D42EEAC9-58A2-42F8-A5C3-2655A704BF2A}" type="presOf" srcId="{32090C07-736F-4B88-B687-D32BD00CC4CA}" destId="{67D6C2E6-555F-483C-8DC9-828928FFFD57}" srcOrd="0" destOrd="0" presId="urn:microsoft.com/office/officeart/2005/8/layout/default#7"/>
    <dgm:cxn modelId="{C7F2A6D2-C5A6-49E2-9509-D16F5F042B6D}" srcId="{FD9224B0-BF38-44F4-B9C8-97C832E0FF30}" destId="{092D6B19-D5F6-49EA-AE9F-EC0B792130B1}" srcOrd="0" destOrd="0" parTransId="{CF673516-22D1-4D09-BBB8-698434662352}" sibTransId="{CB58AA96-5FB6-4848-92B6-90B3552E5E94}"/>
    <dgm:cxn modelId="{45E75179-48ED-4ABE-A38B-6B22B1344518}" type="presOf" srcId="{FD9224B0-BF38-44F4-B9C8-97C832E0FF30}" destId="{0FC7FBD2-B851-48DC-842C-11EC0A90325F}" srcOrd="0" destOrd="0" presId="urn:microsoft.com/office/officeart/2005/8/layout/default#7"/>
    <dgm:cxn modelId="{10C5AC95-FEAA-4B2B-9C50-14F641FEB333}" srcId="{FD9224B0-BF38-44F4-B9C8-97C832E0FF30}" destId="{32090C07-736F-4B88-B687-D32BD00CC4CA}" srcOrd="3" destOrd="0" parTransId="{1211CEEF-F721-4DEC-873C-145EF4AA0ACB}" sibTransId="{E5BB5F29-E11F-4053-8250-0123EBC83559}"/>
    <dgm:cxn modelId="{DA4B0546-234E-4039-BE61-BACDEAE52AA9}" type="presOf" srcId="{DF18CFCF-5A93-46AF-B872-72B759BC3BD0}" destId="{CBC51822-D8F7-4DF6-9FB0-32B3741AF67C}" srcOrd="0" destOrd="0" presId="urn:microsoft.com/office/officeart/2005/8/layout/default#7"/>
    <dgm:cxn modelId="{97499E17-0E3E-4DC7-BCE1-B323BDE58321}" srcId="{FD9224B0-BF38-44F4-B9C8-97C832E0FF30}" destId="{C41DEF81-82E5-4B8F-8BBD-5EBEC7A6C7B5}" srcOrd="5" destOrd="0" parTransId="{7D091628-8D4D-434B-BE77-8F69759F320F}" sibTransId="{C16A3317-90D1-4CB7-9C1F-809D167F6BC3}"/>
    <dgm:cxn modelId="{1CC5D474-920A-43A3-85D3-3078500987A8}" type="presOf" srcId="{56F1FF4D-B43E-4BF8-9E4F-09BD8CF1DBD2}" destId="{50FAB718-433F-47EA-ADDC-EAC93BF4DD94}" srcOrd="0" destOrd="0" presId="urn:microsoft.com/office/officeart/2005/8/layout/default#7"/>
    <dgm:cxn modelId="{F77785D9-AFF5-44DE-BAC4-3000D2E439BA}" type="presOf" srcId="{C41DEF81-82E5-4B8F-8BBD-5EBEC7A6C7B5}" destId="{5126CA25-EEB3-4A85-8B16-C9F57CE827AB}" srcOrd="0" destOrd="0" presId="urn:microsoft.com/office/officeart/2005/8/layout/default#7"/>
    <dgm:cxn modelId="{C8E7790F-1E2A-47FA-9F75-E2B9C9B7D766}" type="presParOf" srcId="{0FC7FBD2-B851-48DC-842C-11EC0A90325F}" destId="{569BF797-A669-466A-9D75-F2137B0635E3}" srcOrd="0" destOrd="0" presId="urn:microsoft.com/office/officeart/2005/8/layout/default#7"/>
    <dgm:cxn modelId="{0C269C3E-3119-4CC0-B8E8-8BC60E24C230}" type="presParOf" srcId="{0FC7FBD2-B851-48DC-842C-11EC0A90325F}" destId="{0295B04F-4D66-4202-9143-9CEC5947786F}" srcOrd="1" destOrd="0" presId="urn:microsoft.com/office/officeart/2005/8/layout/default#7"/>
    <dgm:cxn modelId="{52A5FE4C-7435-414F-9C8B-FD94DC49E343}" type="presParOf" srcId="{0FC7FBD2-B851-48DC-842C-11EC0A90325F}" destId="{D9F617BB-F777-4033-8048-6FFF89F47CBE}" srcOrd="2" destOrd="0" presId="urn:microsoft.com/office/officeart/2005/8/layout/default#7"/>
    <dgm:cxn modelId="{DAA6E0E0-B9E5-4C19-A32E-641BD4875E9D}" type="presParOf" srcId="{0FC7FBD2-B851-48DC-842C-11EC0A90325F}" destId="{DC7C7702-4C02-4FA0-B6D2-230D9C70D456}" srcOrd="3" destOrd="0" presId="urn:microsoft.com/office/officeart/2005/8/layout/default#7"/>
    <dgm:cxn modelId="{E03EFFE8-0FE5-49D5-A16C-03440593FCAC}" type="presParOf" srcId="{0FC7FBD2-B851-48DC-842C-11EC0A90325F}" destId="{CBC51822-D8F7-4DF6-9FB0-32B3741AF67C}" srcOrd="4" destOrd="0" presId="urn:microsoft.com/office/officeart/2005/8/layout/default#7"/>
    <dgm:cxn modelId="{8B4CC356-1231-4156-BD02-32D7FB11B3B5}" type="presParOf" srcId="{0FC7FBD2-B851-48DC-842C-11EC0A90325F}" destId="{BDB802A7-F951-444A-A367-A17EB60E72C3}" srcOrd="5" destOrd="0" presId="urn:microsoft.com/office/officeart/2005/8/layout/default#7"/>
    <dgm:cxn modelId="{CB2B6A2D-58F1-4EF0-ABAF-C340AEDDAA4D}" type="presParOf" srcId="{0FC7FBD2-B851-48DC-842C-11EC0A90325F}" destId="{67D6C2E6-555F-483C-8DC9-828928FFFD57}" srcOrd="6" destOrd="0" presId="urn:microsoft.com/office/officeart/2005/8/layout/default#7"/>
    <dgm:cxn modelId="{A06846A7-E46A-4FB7-9164-46BB30FEC259}" type="presParOf" srcId="{0FC7FBD2-B851-48DC-842C-11EC0A90325F}" destId="{6660B02D-A3C0-4067-A7C8-76AFF72460D4}" srcOrd="7" destOrd="0" presId="urn:microsoft.com/office/officeart/2005/8/layout/default#7"/>
    <dgm:cxn modelId="{21CA6733-9FF8-4DD7-8C9E-635067CD9A2A}" type="presParOf" srcId="{0FC7FBD2-B851-48DC-842C-11EC0A90325F}" destId="{50FAB718-433F-47EA-ADDC-EAC93BF4DD94}" srcOrd="8" destOrd="0" presId="urn:microsoft.com/office/officeart/2005/8/layout/default#7"/>
    <dgm:cxn modelId="{2F71C632-CD8A-4CDE-ACDC-2B56C55D91CB}" type="presParOf" srcId="{0FC7FBD2-B851-48DC-842C-11EC0A90325F}" destId="{D30A729F-9903-46F6-89A5-4712727C1A5F}" srcOrd="9" destOrd="0" presId="urn:microsoft.com/office/officeart/2005/8/layout/default#7"/>
    <dgm:cxn modelId="{8D72839B-60AC-4E14-94C8-65C8EEEF8554}" type="presParOf" srcId="{0FC7FBD2-B851-48DC-842C-11EC0A90325F}" destId="{5126CA25-EEB3-4A85-8B16-C9F57CE827AB}" srcOrd="10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D996F-4576-4FCB-B36A-EFA9F8A82B19}" type="doc">
      <dgm:prSet loTypeId="urn:microsoft.com/office/officeart/2005/8/layout/default#8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7930F53-9251-4F77-B48F-A504695F75CC}">
      <dgm:prSet custT="1"/>
      <dgm:spPr/>
      <dgm:t>
        <a:bodyPr/>
        <a:lstStyle/>
        <a:p>
          <a:pPr rtl="0"/>
          <a:r>
            <a:rPr lang="ru-RU" sz="1200" dirty="0" smtClean="0"/>
            <a:t> </a:t>
          </a:r>
          <a:r>
            <a:rPr lang="ru-RU" sz="1600" b="1" dirty="0" err="1" smtClean="0"/>
            <a:t>Оцінка</a:t>
          </a:r>
          <a:r>
            <a:rPr lang="ru-RU" sz="1600" b="1" dirty="0" smtClean="0"/>
            <a:t> </a:t>
          </a:r>
          <a:r>
            <a:rPr lang="ru-RU" sz="1600" b="1" dirty="0" err="1" smtClean="0"/>
            <a:t>єдиного</a:t>
          </a:r>
          <a:r>
            <a:rPr lang="ru-RU" sz="1600" b="1" dirty="0" smtClean="0"/>
            <a:t> </a:t>
          </a:r>
          <a:r>
            <a:rPr lang="ru-RU" sz="1600" b="1" dirty="0" err="1" smtClean="0"/>
            <a:t>вступного</a:t>
          </a:r>
          <a:r>
            <a:rPr lang="ru-RU" sz="1600" b="1" dirty="0" smtClean="0"/>
            <a:t> </a:t>
          </a:r>
          <a:r>
            <a:rPr lang="ru-RU" sz="1600" b="1" dirty="0" err="1" smtClean="0"/>
            <a:t>іспиту</a:t>
          </a:r>
          <a:r>
            <a:rPr lang="ru-RU" sz="1600" b="1" dirty="0" smtClean="0"/>
            <a:t> </a:t>
          </a:r>
          <a:r>
            <a:rPr lang="ru-RU" sz="1600" b="1" dirty="0" smtClean="0"/>
            <a:t> </a:t>
          </a:r>
          <a:r>
            <a:rPr lang="uk-UA" sz="1600" b="1" dirty="0" smtClean="0"/>
            <a:t>(ТЗНК)</a:t>
          </a:r>
          <a:endParaRPr lang="en-GB" sz="1600" b="1" dirty="0" smtClean="0"/>
        </a:p>
        <a:p>
          <a:pPr rtl="0"/>
          <a:r>
            <a:rPr lang="en-GB" sz="1200" dirty="0" smtClean="0"/>
            <a:t>(</a:t>
          </a:r>
          <a:r>
            <a:rPr lang="ru-RU" sz="1200" dirty="0" smtClean="0"/>
            <a:t>за </a:t>
          </a:r>
          <a:r>
            <a:rPr lang="uk-UA" sz="1200" dirty="0" smtClean="0"/>
            <a:t> шкалою від 100 до 200 балів)</a:t>
          </a:r>
          <a:endParaRPr lang="ru-RU" sz="1200" dirty="0"/>
        </a:p>
      </dgm:t>
    </dgm:pt>
    <dgm:pt modelId="{3B712523-EB12-4A17-80DD-069B864FB8CD}" type="parTrans" cxnId="{F7B15373-F0C1-4CDF-934B-F32556E62F3A}">
      <dgm:prSet/>
      <dgm:spPr/>
      <dgm:t>
        <a:bodyPr/>
        <a:lstStyle/>
        <a:p>
          <a:endParaRPr lang="ru-RU" sz="1200"/>
        </a:p>
      </dgm:t>
    </dgm:pt>
    <dgm:pt modelId="{00471928-0DE3-4728-8DBA-3B6A53A69889}" type="sibTrans" cxnId="{F7B15373-F0C1-4CDF-934B-F32556E62F3A}">
      <dgm:prSet/>
      <dgm:spPr/>
      <dgm:t>
        <a:bodyPr/>
        <a:lstStyle/>
        <a:p>
          <a:endParaRPr lang="ru-RU" sz="1200"/>
        </a:p>
      </dgm:t>
    </dgm:pt>
    <dgm:pt modelId="{66118640-E1C2-4615-A719-00D63E576DCE}">
      <dgm:prSet custT="1"/>
      <dgm:spPr/>
      <dgm:t>
        <a:bodyPr/>
        <a:lstStyle/>
        <a:p>
          <a:pPr rtl="0"/>
          <a:r>
            <a:rPr lang="ru-RU" sz="1600" b="1" dirty="0" err="1" smtClean="0"/>
            <a:t>Оцінка</a:t>
          </a:r>
          <a:r>
            <a:rPr lang="ru-RU" sz="1600" b="1" dirty="0" smtClean="0"/>
            <a:t> </a:t>
          </a:r>
          <a:r>
            <a:rPr lang="ru-RU" sz="1600" b="1" dirty="0" err="1" smtClean="0"/>
            <a:t>єдиного</a:t>
          </a:r>
          <a:r>
            <a:rPr lang="ru-RU" sz="1600" b="1" dirty="0" smtClean="0"/>
            <a:t> </a:t>
          </a:r>
          <a:r>
            <a:rPr lang="ru-RU" sz="1600" b="1" dirty="0" err="1" smtClean="0"/>
            <a:t>вступного</a:t>
          </a:r>
          <a:r>
            <a:rPr lang="ru-RU" sz="1600" b="1" dirty="0" smtClean="0"/>
            <a:t> </a:t>
          </a:r>
          <a:r>
            <a:rPr lang="ru-RU" sz="1600" b="1" dirty="0" err="1" smtClean="0"/>
            <a:t>іспиту</a:t>
          </a:r>
          <a:endParaRPr lang="ru-RU" sz="1600" b="1" dirty="0" smtClean="0"/>
        </a:p>
        <a:p>
          <a:pPr rtl="0"/>
          <a:r>
            <a:rPr lang="ru-RU" sz="1600" b="1" dirty="0" smtClean="0"/>
            <a:t>(</a:t>
          </a:r>
          <a:r>
            <a:rPr lang="ru-RU" sz="1600" b="1" dirty="0" err="1" smtClean="0"/>
            <a:t>іноземна</a:t>
          </a:r>
          <a:r>
            <a:rPr lang="ru-RU" sz="1600" b="1" dirty="0" smtClean="0"/>
            <a:t> </a:t>
          </a:r>
          <a:r>
            <a:rPr lang="ru-RU" sz="1600" b="1" dirty="0" err="1" smtClean="0"/>
            <a:t>мова</a:t>
          </a:r>
          <a:r>
            <a:rPr lang="ru-RU" sz="1600" b="1" dirty="0" smtClean="0"/>
            <a:t>)</a:t>
          </a:r>
          <a:endParaRPr lang="ru-RU" sz="1600" b="1" dirty="0" smtClean="0"/>
        </a:p>
        <a:p>
          <a:pPr rtl="0"/>
          <a:r>
            <a:rPr lang="ru-RU" sz="1200" dirty="0" smtClean="0"/>
            <a:t>(за шкалою </a:t>
          </a:r>
          <a:r>
            <a:rPr lang="ru-RU" sz="1200" dirty="0" err="1" smtClean="0"/>
            <a:t>від</a:t>
          </a:r>
          <a:r>
            <a:rPr lang="ru-RU" sz="1200" dirty="0" smtClean="0"/>
            <a:t> 100 до 200 </a:t>
          </a:r>
          <a:r>
            <a:rPr lang="ru-RU" sz="1200" dirty="0" err="1" smtClean="0"/>
            <a:t>балів</a:t>
          </a:r>
          <a:r>
            <a:rPr lang="ru-RU" sz="1200" dirty="0" smtClean="0"/>
            <a:t>)</a:t>
          </a:r>
          <a:endParaRPr lang="ru-RU" sz="1200" dirty="0"/>
        </a:p>
      </dgm:t>
    </dgm:pt>
    <dgm:pt modelId="{BAC61C6B-D3AA-46FC-8D48-58D454F423F5}" type="parTrans" cxnId="{C8D632DC-7F7B-46CA-B7EA-A6BF279171C9}">
      <dgm:prSet/>
      <dgm:spPr/>
      <dgm:t>
        <a:bodyPr/>
        <a:lstStyle/>
        <a:p>
          <a:endParaRPr lang="ru-RU" sz="1200"/>
        </a:p>
      </dgm:t>
    </dgm:pt>
    <dgm:pt modelId="{D191FE35-E440-4C7A-A18F-F584C1A17B24}" type="sibTrans" cxnId="{C8D632DC-7F7B-46CA-B7EA-A6BF279171C9}">
      <dgm:prSet/>
      <dgm:spPr/>
      <dgm:t>
        <a:bodyPr/>
        <a:lstStyle/>
        <a:p>
          <a:endParaRPr lang="ru-RU" sz="1200"/>
        </a:p>
      </dgm:t>
    </dgm:pt>
    <dgm:pt modelId="{176D8663-573D-4B47-9D16-E5D88EE34849}">
      <dgm:prSet custT="1"/>
      <dgm:spPr/>
      <dgm:t>
        <a:bodyPr/>
        <a:lstStyle/>
        <a:p>
          <a:pPr rtl="0"/>
          <a:r>
            <a:rPr lang="ru-RU" sz="1600" b="1" dirty="0" smtClean="0"/>
            <a:t> </a:t>
          </a:r>
          <a:r>
            <a:rPr lang="ru-RU" sz="1600" b="1" dirty="0" err="1" smtClean="0"/>
            <a:t>Оцінка</a:t>
          </a:r>
          <a:r>
            <a:rPr lang="ru-RU" sz="1600" b="1" dirty="0" smtClean="0"/>
            <a:t> </a:t>
          </a:r>
          <a:r>
            <a:rPr lang="ru-RU" sz="1600" b="1" dirty="0" err="1" smtClean="0"/>
            <a:t>фахового</a:t>
          </a:r>
          <a:r>
            <a:rPr lang="ru-RU" sz="1600" b="1" dirty="0" smtClean="0"/>
            <a:t> </a:t>
          </a:r>
          <a:r>
            <a:rPr lang="ru-RU" sz="1600" b="1" dirty="0" err="1" smtClean="0"/>
            <a:t>іспиту</a:t>
          </a:r>
          <a:r>
            <a:rPr lang="ru-RU" sz="1600" b="1" dirty="0" smtClean="0"/>
            <a:t> з </a:t>
          </a:r>
          <a:r>
            <a:rPr lang="ru-RU" sz="1600" b="1" dirty="0" err="1" smtClean="0"/>
            <a:t>історії</a:t>
          </a:r>
          <a:r>
            <a:rPr lang="ru-RU" sz="1600" b="1" dirty="0" smtClean="0"/>
            <a:t> </a:t>
          </a:r>
          <a:r>
            <a:rPr lang="ru-RU" sz="1600" b="1" dirty="0" err="1" smtClean="0"/>
            <a:t>філософії</a:t>
          </a:r>
          <a:endParaRPr lang="ru-RU" sz="1600" b="1" dirty="0" smtClean="0"/>
        </a:p>
        <a:p>
          <a:pPr rtl="0"/>
          <a:r>
            <a:rPr lang="ru-RU" sz="1200" dirty="0" smtClean="0"/>
            <a:t>(за шкалою </a:t>
          </a:r>
          <a:r>
            <a:rPr lang="ru-RU" sz="1200" dirty="0" err="1" smtClean="0"/>
            <a:t>від</a:t>
          </a:r>
          <a:r>
            <a:rPr lang="ru-RU" sz="1200" dirty="0" smtClean="0"/>
            <a:t> 100 до 200 </a:t>
          </a:r>
          <a:r>
            <a:rPr lang="ru-RU" sz="1200" dirty="0" err="1" smtClean="0"/>
            <a:t>балів</a:t>
          </a:r>
          <a:r>
            <a:rPr lang="ru-RU" sz="1200" dirty="0" smtClean="0"/>
            <a:t>)</a:t>
          </a:r>
          <a:endParaRPr lang="ru-RU" sz="1200" dirty="0"/>
        </a:p>
      </dgm:t>
    </dgm:pt>
    <dgm:pt modelId="{627684BF-987D-427E-A6F0-F5B2C2957A24}" type="parTrans" cxnId="{8C4235E9-82DF-4CD3-A9EF-2898A992ABE1}">
      <dgm:prSet/>
      <dgm:spPr/>
      <dgm:t>
        <a:bodyPr/>
        <a:lstStyle/>
        <a:p>
          <a:endParaRPr lang="ru-RU" sz="1200"/>
        </a:p>
      </dgm:t>
    </dgm:pt>
    <dgm:pt modelId="{8D7FDF51-8EBA-44AA-9B39-66513DD84ECD}" type="sibTrans" cxnId="{8C4235E9-82DF-4CD3-A9EF-2898A992ABE1}">
      <dgm:prSet/>
      <dgm:spPr/>
      <dgm:t>
        <a:bodyPr/>
        <a:lstStyle/>
        <a:p>
          <a:endParaRPr lang="ru-RU" sz="1200"/>
        </a:p>
      </dgm:t>
    </dgm:pt>
    <dgm:pt modelId="{E6E3E67F-2892-4905-8664-6A174493FF39}" type="pres">
      <dgm:prSet presAssocID="{EDED996F-4576-4FCB-B36A-EFA9F8A82B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5257FC-7C1D-40EF-83C6-0F5566302121}" type="pres">
      <dgm:prSet presAssocID="{37930F53-9251-4F77-B48F-A504695F75CC}" presName="node" presStyleLbl="node1" presStyleIdx="0" presStyleCnt="3" custScaleY="88181" custLinFactNeighborX="6149" custLinFactNeighborY="1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A08B6-64F3-42FC-A5F9-7BCACC55D161}" type="pres">
      <dgm:prSet presAssocID="{00471928-0DE3-4728-8DBA-3B6A53A69889}" presName="sibTrans" presStyleCnt="0"/>
      <dgm:spPr/>
    </dgm:pt>
    <dgm:pt modelId="{FD549231-C394-4FD3-B045-FE19D7501FB4}" type="pres">
      <dgm:prSet presAssocID="{66118640-E1C2-4615-A719-00D63E576DCE}" presName="node" presStyleLbl="node1" presStyleIdx="1" presStyleCnt="3" custScaleY="88673" custLinFactNeighborX="5913" custLinFactNeighborY="-10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B1A6A-E776-477B-9DFD-FA7AAF339528}" type="pres">
      <dgm:prSet presAssocID="{D191FE35-E440-4C7A-A18F-F584C1A17B24}" presName="sibTrans" presStyleCnt="0"/>
      <dgm:spPr/>
    </dgm:pt>
    <dgm:pt modelId="{5C86C3E9-4B39-4F34-AD55-27351BE4B79D}" type="pres">
      <dgm:prSet presAssocID="{176D8663-573D-4B47-9D16-E5D88EE34849}" presName="node" presStyleLbl="node1" presStyleIdx="2" presStyleCnt="3" custScaleY="89789" custLinFactNeighborX="6515" custLinFactNeighborY="-21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28FCE-AC92-4446-BE1B-B148FE6C4B95}" type="presOf" srcId="{66118640-E1C2-4615-A719-00D63E576DCE}" destId="{FD549231-C394-4FD3-B045-FE19D7501FB4}" srcOrd="0" destOrd="0" presId="urn:microsoft.com/office/officeart/2005/8/layout/default#8"/>
    <dgm:cxn modelId="{F7B15373-F0C1-4CDF-934B-F32556E62F3A}" srcId="{EDED996F-4576-4FCB-B36A-EFA9F8A82B19}" destId="{37930F53-9251-4F77-B48F-A504695F75CC}" srcOrd="0" destOrd="0" parTransId="{3B712523-EB12-4A17-80DD-069B864FB8CD}" sibTransId="{00471928-0DE3-4728-8DBA-3B6A53A69889}"/>
    <dgm:cxn modelId="{8C4235E9-82DF-4CD3-A9EF-2898A992ABE1}" srcId="{EDED996F-4576-4FCB-B36A-EFA9F8A82B19}" destId="{176D8663-573D-4B47-9D16-E5D88EE34849}" srcOrd="2" destOrd="0" parTransId="{627684BF-987D-427E-A6F0-F5B2C2957A24}" sibTransId="{8D7FDF51-8EBA-44AA-9B39-66513DD84ECD}"/>
    <dgm:cxn modelId="{C8D632DC-7F7B-46CA-B7EA-A6BF279171C9}" srcId="{EDED996F-4576-4FCB-B36A-EFA9F8A82B19}" destId="{66118640-E1C2-4615-A719-00D63E576DCE}" srcOrd="1" destOrd="0" parTransId="{BAC61C6B-D3AA-46FC-8D48-58D454F423F5}" sibTransId="{D191FE35-E440-4C7A-A18F-F584C1A17B24}"/>
    <dgm:cxn modelId="{1E7A0184-556B-42CD-8078-B7041E39FE06}" type="presOf" srcId="{EDED996F-4576-4FCB-B36A-EFA9F8A82B19}" destId="{E6E3E67F-2892-4905-8664-6A174493FF39}" srcOrd="0" destOrd="0" presId="urn:microsoft.com/office/officeart/2005/8/layout/default#8"/>
    <dgm:cxn modelId="{55273994-73FB-4360-8E84-E5DC4E32E2D2}" type="presOf" srcId="{176D8663-573D-4B47-9D16-E5D88EE34849}" destId="{5C86C3E9-4B39-4F34-AD55-27351BE4B79D}" srcOrd="0" destOrd="0" presId="urn:microsoft.com/office/officeart/2005/8/layout/default#8"/>
    <dgm:cxn modelId="{D6C16757-F3C5-4BB8-916C-BFA83F4A6829}" type="presOf" srcId="{37930F53-9251-4F77-B48F-A504695F75CC}" destId="{2B5257FC-7C1D-40EF-83C6-0F5566302121}" srcOrd="0" destOrd="0" presId="urn:microsoft.com/office/officeart/2005/8/layout/default#8"/>
    <dgm:cxn modelId="{FAA5EF58-B93A-4C7B-8287-24CA53B476F6}" type="presParOf" srcId="{E6E3E67F-2892-4905-8664-6A174493FF39}" destId="{2B5257FC-7C1D-40EF-83C6-0F5566302121}" srcOrd="0" destOrd="0" presId="urn:microsoft.com/office/officeart/2005/8/layout/default#8"/>
    <dgm:cxn modelId="{7AB5E58C-9C21-437B-A6E5-437BF67EBE31}" type="presParOf" srcId="{E6E3E67F-2892-4905-8664-6A174493FF39}" destId="{8D6A08B6-64F3-42FC-A5F9-7BCACC55D161}" srcOrd="1" destOrd="0" presId="urn:microsoft.com/office/officeart/2005/8/layout/default#8"/>
    <dgm:cxn modelId="{55CE9696-9647-45BF-8997-382BC50257CE}" type="presParOf" srcId="{E6E3E67F-2892-4905-8664-6A174493FF39}" destId="{FD549231-C394-4FD3-B045-FE19D7501FB4}" srcOrd="2" destOrd="0" presId="urn:microsoft.com/office/officeart/2005/8/layout/default#8"/>
    <dgm:cxn modelId="{CD66293C-B9EE-4804-966A-9A1BB553F184}" type="presParOf" srcId="{E6E3E67F-2892-4905-8664-6A174493FF39}" destId="{508B1A6A-E776-477B-9DFD-FA7AAF339528}" srcOrd="3" destOrd="0" presId="urn:microsoft.com/office/officeart/2005/8/layout/default#8"/>
    <dgm:cxn modelId="{9028B02B-43BB-473E-8DC4-0977E95BF447}" type="presParOf" srcId="{E6E3E67F-2892-4905-8664-6A174493FF39}" destId="{5C86C3E9-4B39-4F34-AD55-27351BE4B79D}" srcOrd="4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02546-684A-487C-97F9-4ADB42CCDEC8}">
      <dsp:nvSpPr>
        <dsp:cNvPr id="0" name=""/>
        <dsp:cNvSpPr/>
      </dsp:nvSpPr>
      <dsp:spPr>
        <a:xfrm>
          <a:off x="1292005" y="872739"/>
          <a:ext cx="2445868" cy="739280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Освіта</a:t>
          </a:r>
          <a:endParaRPr lang="ru-RU" sz="2200" kern="1200" dirty="0"/>
        </a:p>
      </dsp:txBody>
      <dsp:txXfrm>
        <a:off x="1292005" y="872739"/>
        <a:ext cx="2445868" cy="739280"/>
      </dsp:txXfrm>
    </dsp:sp>
    <dsp:sp modelId="{B13FEA3A-CFF7-44FF-B0C9-4CACB9458F3E}">
      <dsp:nvSpPr>
        <dsp:cNvPr id="0" name=""/>
        <dsp:cNvSpPr/>
      </dsp:nvSpPr>
      <dsp:spPr>
        <a:xfrm>
          <a:off x="2756937" y="1524468"/>
          <a:ext cx="2884022" cy="60387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Література</a:t>
          </a:r>
          <a:endParaRPr lang="ru-RU" sz="2200" kern="1200" dirty="0"/>
        </a:p>
      </dsp:txBody>
      <dsp:txXfrm>
        <a:off x="2756937" y="1524468"/>
        <a:ext cx="2884022" cy="603875"/>
      </dsp:txXfrm>
    </dsp:sp>
    <dsp:sp modelId="{9E4576B6-2AEA-4D15-AB9E-4AA62A491423}">
      <dsp:nvSpPr>
        <dsp:cNvPr id="0" name=""/>
        <dsp:cNvSpPr/>
      </dsp:nvSpPr>
      <dsp:spPr>
        <a:xfrm>
          <a:off x="117730" y="1937193"/>
          <a:ext cx="2867977" cy="800087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 val="8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Журналістика</a:t>
          </a:r>
          <a:endParaRPr lang="ru-RU" sz="2200" kern="1200" dirty="0"/>
        </a:p>
      </dsp:txBody>
      <dsp:txXfrm>
        <a:off x="117730" y="1937193"/>
        <a:ext cx="2867977" cy="800087"/>
      </dsp:txXfrm>
    </dsp:sp>
    <dsp:sp modelId="{C182444A-C190-4E74-BDC7-E5BE6459AC7F}">
      <dsp:nvSpPr>
        <dsp:cNvPr id="0" name=""/>
        <dsp:cNvSpPr/>
      </dsp:nvSpPr>
      <dsp:spPr>
        <a:xfrm>
          <a:off x="2838521" y="2424657"/>
          <a:ext cx="2574780" cy="800087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 val="8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Громадська діяльність</a:t>
          </a:r>
          <a:endParaRPr lang="ru-RU" sz="2200" kern="1200" dirty="0"/>
        </a:p>
      </dsp:txBody>
      <dsp:txXfrm>
        <a:off x="2838521" y="2424657"/>
        <a:ext cx="2574780" cy="800087"/>
      </dsp:txXfrm>
    </dsp:sp>
    <dsp:sp modelId="{E7A5F75A-B048-4D55-B314-A2326E29B0A8}">
      <dsp:nvSpPr>
        <dsp:cNvPr id="0" name=""/>
        <dsp:cNvSpPr/>
      </dsp:nvSpPr>
      <dsp:spPr>
        <a:xfrm>
          <a:off x="772731" y="2996406"/>
          <a:ext cx="2021714" cy="720918"/>
        </a:xfrm>
        <a:prstGeom prst="rect">
          <a:avLst/>
        </a:prstGeom>
        <a:solidFill>
          <a:schemeClr val="accent2">
            <a:hueOff val="-1164290"/>
            <a:satOff val="-67142"/>
            <a:lumOff val="690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Управління</a:t>
          </a:r>
          <a:endParaRPr lang="ru-RU" sz="2200" kern="1200" dirty="0"/>
        </a:p>
      </dsp:txBody>
      <dsp:txXfrm>
        <a:off x="772731" y="2996406"/>
        <a:ext cx="2021714" cy="720918"/>
      </dsp:txXfrm>
    </dsp:sp>
    <dsp:sp modelId="{2C8B5455-923D-4DC0-817F-E0099B6AE57B}">
      <dsp:nvSpPr>
        <dsp:cNvPr id="0" name=""/>
        <dsp:cNvSpPr/>
      </dsp:nvSpPr>
      <dsp:spPr>
        <a:xfrm>
          <a:off x="1721517" y="3574059"/>
          <a:ext cx="2574780" cy="702892"/>
        </a:xfrm>
        <a:prstGeom prst="rect">
          <a:avLst/>
        </a:prstGeom>
        <a:solidFill>
          <a:schemeClr val="bg2">
            <a:lumMod val="50000"/>
            <a:alpha val="8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Політика</a:t>
          </a:r>
          <a:endParaRPr lang="ru-RU" sz="2200" kern="1200" dirty="0"/>
        </a:p>
      </dsp:txBody>
      <dsp:txXfrm>
        <a:off x="1721517" y="3574059"/>
        <a:ext cx="2574780" cy="702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A6258-09FE-4B83-98AF-0C537D5083AD}">
      <dsp:nvSpPr>
        <dsp:cNvPr id="0" name=""/>
        <dsp:cNvSpPr/>
      </dsp:nvSpPr>
      <dsp:spPr>
        <a:xfrm>
          <a:off x="2834096" y="738111"/>
          <a:ext cx="2617149" cy="959410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5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err="1" smtClean="0"/>
            <a:t>Термін</a:t>
          </a:r>
          <a:r>
            <a:rPr lang="ru-RU" sz="2000" b="0" kern="1200" dirty="0" smtClean="0"/>
            <a:t> </a:t>
          </a:r>
          <a:r>
            <a:rPr lang="ru-RU" sz="2000" b="0" kern="1200" dirty="0" err="1" smtClean="0"/>
            <a:t>навчання</a:t>
          </a:r>
          <a:r>
            <a:rPr lang="uk-UA" sz="2000" b="0" kern="1200" dirty="0" smtClean="0"/>
            <a:t>:</a:t>
          </a:r>
          <a:r>
            <a:rPr lang="ru-RU" sz="2000" b="0" kern="1200" dirty="0" smtClean="0"/>
            <a:t> </a:t>
          </a:r>
          <a:br>
            <a:rPr lang="ru-RU" sz="2000" b="0" kern="1200" dirty="0" smtClean="0"/>
          </a:br>
          <a:r>
            <a:rPr lang="ru-RU" sz="2000" kern="1200" dirty="0" smtClean="0"/>
            <a:t>1 </a:t>
          </a:r>
          <a:r>
            <a:rPr lang="ru-RU" sz="2000" kern="1200" dirty="0" err="1" smtClean="0"/>
            <a:t>рік</a:t>
          </a:r>
          <a:r>
            <a:rPr lang="ru-RU" sz="2000" kern="1200" dirty="0" smtClean="0"/>
            <a:t> 4 </a:t>
          </a:r>
          <a:r>
            <a:rPr lang="ru-RU" sz="2000" kern="1200" dirty="0" err="1" smtClean="0"/>
            <a:t>місяці</a:t>
          </a:r>
          <a:endParaRPr lang="ru-RU" sz="2000" kern="1200" dirty="0"/>
        </a:p>
      </dsp:txBody>
      <dsp:txXfrm>
        <a:off x="2834096" y="738111"/>
        <a:ext cx="2617149" cy="959410"/>
      </dsp:txXfrm>
    </dsp:sp>
    <dsp:sp modelId="{7F27A552-CFC7-42E5-BF87-025DB92AC243}">
      <dsp:nvSpPr>
        <dsp:cNvPr id="0" name=""/>
        <dsp:cNvSpPr/>
      </dsp:nvSpPr>
      <dsp:spPr>
        <a:xfrm>
          <a:off x="2863673" y="4677894"/>
          <a:ext cx="2617149" cy="61092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90 кредитів ЄКТС</a:t>
          </a:r>
          <a:endParaRPr lang="ru-RU" sz="2000" kern="1200"/>
        </a:p>
      </dsp:txBody>
      <dsp:txXfrm>
        <a:off x="2863673" y="4677894"/>
        <a:ext cx="2617149" cy="610924"/>
      </dsp:txXfrm>
    </dsp:sp>
    <dsp:sp modelId="{7CBFF901-F930-42AE-AD76-180E383E918B}">
      <dsp:nvSpPr>
        <dsp:cNvPr id="0" name=""/>
        <dsp:cNvSpPr/>
      </dsp:nvSpPr>
      <dsp:spPr>
        <a:xfrm>
          <a:off x="2466284" y="1920653"/>
          <a:ext cx="3368567" cy="1344819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Спеціальність </a:t>
          </a:r>
          <a:r>
            <a:rPr lang="uk-UA" sz="2000" b="1" kern="1200" dirty="0" smtClean="0"/>
            <a:t>«Філософія»</a:t>
          </a:r>
          <a:endParaRPr lang="ru-RU" sz="2000" b="1" kern="1200" dirty="0"/>
        </a:p>
      </dsp:txBody>
      <dsp:txXfrm>
        <a:off x="2466284" y="1920653"/>
        <a:ext cx="3368567" cy="1344819"/>
      </dsp:txXfrm>
    </dsp:sp>
    <dsp:sp modelId="{978E0800-1AF5-4D39-AF51-5B6987EB9B86}">
      <dsp:nvSpPr>
        <dsp:cNvPr id="0" name=""/>
        <dsp:cNvSpPr/>
      </dsp:nvSpPr>
      <dsp:spPr>
        <a:xfrm>
          <a:off x="899451" y="2986629"/>
          <a:ext cx="2841099" cy="1542307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7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/>
            <a:t>Спеціалізація </a:t>
          </a:r>
          <a:br>
            <a:rPr lang="uk-UA" sz="2000" b="0" kern="1200" dirty="0" smtClean="0"/>
          </a:br>
          <a:r>
            <a:rPr lang="uk-UA" sz="2000" b="0" kern="1200" dirty="0" smtClean="0"/>
            <a:t> </a:t>
          </a:r>
          <a:r>
            <a:rPr lang="uk-UA" sz="2000" b="1" kern="1200" dirty="0" smtClean="0"/>
            <a:t>«Історія філософії»</a:t>
          </a:r>
          <a:endParaRPr lang="ru-RU" sz="2000" b="1" kern="1200" dirty="0"/>
        </a:p>
      </dsp:txBody>
      <dsp:txXfrm>
        <a:off x="899451" y="2986629"/>
        <a:ext cx="2841099" cy="1542307"/>
      </dsp:txXfrm>
    </dsp:sp>
    <dsp:sp modelId="{8969D2C3-3969-497C-A5E0-5F6811037511}">
      <dsp:nvSpPr>
        <dsp:cNvPr id="0" name=""/>
        <dsp:cNvSpPr/>
      </dsp:nvSpPr>
      <dsp:spPr>
        <a:xfrm>
          <a:off x="4604056" y="2971461"/>
          <a:ext cx="2617149" cy="153430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7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/>
            <a:t>Спеціалізація </a:t>
          </a:r>
          <a:r>
            <a:rPr lang="uk-UA" sz="2000" b="1" kern="1200" dirty="0" smtClean="0"/>
            <a:t/>
          </a:r>
          <a:br>
            <a:rPr lang="uk-UA" sz="2000" b="1" kern="1200" dirty="0" smtClean="0"/>
          </a:br>
          <a:r>
            <a:rPr lang="uk-UA" sz="2000" b="1" kern="1200" dirty="0" smtClean="0"/>
            <a:t>   «Прикладна етика»</a:t>
          </a:r>
          <a:endParaRPr lang="ru-RU" sz="2000" kern="1200" dirty="0"/>
        </a:p>
      </dsp:txBody>
      <dsp:txXfrm>
        <a:off x="4604056" y="2971461"/>
        <a:ext cx="2617149" cy="1534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D51F0-CCE5-4787-8249-39840CB5F291}">
      <dsp:nvSpPr>
        <dsp:cNvPr id="0" name=""/>
        <dsp:cNvSpPr/>
      </dsp:nvSpPr>
      <dsp:spPr>
        <a:xfrm>
          <a:off x="2701000" y="998531"/>
          <a:ext cx="3708281" cy="1393803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Філософія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культури</a:t>
          </a:r>
          <a:endParaRPr lang="ru-RU" sz="1900" b="1" kern="1200" dirty="0"/>
        </a:p>
      </dsp:txBody>
      <dsp:txXfrm>
        <a:off x="2701000" y="998531"/>
        <a:ext cx="3708281" cy="1393803"/>
      </dsp:txXfrm>
    </dsp:sp>
    <dsp:sp modelId="{B8E70780-2933-4AB7-86DE-3E1785AB8EAE}">
      <dsp:nvSpPr>
        <dsp:cNvPr id="0" name=""/>
        <dsp:cNvSpPr/>
      </dsp:nvSpPr>
      <dsp:spPr>
        <a:xfrm>
          <a:off x="1767589" y="32088"/>
          <a:ext cx="2580937" cy="1075307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59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Філософія</a:t>
          </a:r>
          <a:r>
            <a:rPr lang="ru-RU" sz="1900" b="1" kern="1200" dirty="0" smtClean="0"/>
            <a:t> науки</a:t>
          </a:r>
          <a:endParaRPr lang="ru-RU" sz="1900" b="1" kern="1200" dirty="0"/>
        </a:p>
      </dsp:txBody>
      <dsp:txXfrm>
        <a:off x="1767589" y="32088"/>
        <a:ext cx="2580937" cy="1075307"/>
      </dsp:txXfrm>
    </dsp:sp>
    <dsp:sp modelId="{F446FE76-A83C-41B9-8936-EAC44D15F59E}">
      <dsp:nvSpPr>
        <dsp:cNvPr id="0" name=""/>
        <dsp:cNvSpPr/>
      </dsp:nvSpPr>
      <dsp:spPr>
        <a:xfrm>
          <a:off x="4682759" y="2213367"/>
          <a:ext cx="3708281" cy="107530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Філософія релігії</a:t>
          </a:r>
          <a:endParaRPr lang="ru-RU" sz="1900" b="1" kern="1200" dirty="0"/>
        </a:p>
      </dsp:txBody>
      <dsp:txXfrm>
        <a:off x="4682759" y="2213367"/>
        <a:ext cx="3708281" cy="1075307"/>
      </dsp:txXfrm>
    </dsp:sp>
    <dsp:sp modelId="{075F62D4-4CA8-4386-A1B5-F1FB27109E49}">
      <dsp:nvSpPr>
        <dsp:cNvPr id="0" name=""/>
        <dsp:cNvSpPr/>
      </dsp:nvSpPr>
      <dsp:spPr>
        <a:xfrm>
          <a:off x="958260" y="4120703"/>
          <a:ext cx="3708281" cy="1075307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69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/>
            <a:t>Філософія</a:t>
          </a:r>
          <a:r>
            <a:rPr lang="ru-RU" sz="1900" b="1" kern="1200" dirty="0" smtClean="0"/>
            <a:t> </a:t>
          </a:r>
          <a:r>
            <a:rPr lang="ru-RU" sz="1900" b="1" kern="1200" dirty="0" err="1" smtClean="0"/>
            <a:t>мистецтва</a:t>
          </a:r>
          <a:endParaRPr lang="ru-RU" sz="1900" b="1" kern="1200" dirty="0"/>
        </a:p>
      </dsp:txBody>
      <dsp:txXfrm>
        <a:off x="958260" y="4120703"/>
        <a:ext cx="3708281" cy="1075307"/>
      </dsp:txXfrm>
    </dsp:sp>
    <dsp:sp modelId="{6AE4D38D-1D7D-4D75-AF70-6D3B571702CC}">
      <dsp:nvSpPr>
        <dsp:cNvPr id="0" name=""/>
        <dsp:cNvSpPr/>
      </dsp:nvSpPr>
      <dsp:spPr>
        <a:xfrm>
          <a:off x="3129632" y="3153215"/>
          <a:ext cx="3708281" cy="107530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Філософія права</a:t>
          </a:r>
          <a:endParaRPr lang="ru-RU" sz="1900" b="1" kern="1200" dirty="0"/>
        </a:p>
      </dsp:txBody>
      <dsp:txXfrm>
        <a:off x="3129632" y="3153215"/>
        <a:ext cx="3708281" cy="1075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875CE-350F-4179-A597-041B4E3C44E4}">
      <dsp:nvSpPr>
        <dsp:cNvPr id="0" name=""/>
        <dsp:cNvSpPr/>
      </dsp:nvSpPr>
      <dsp:spPr>
        <a:xfrm>
          <a:off x="1761360" y="1260636"/>
          <a:ext cx="3168034" cy="1376005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Історія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філософії</a:t>
          </a:r>
          <a:r>
            <a:rPr lang="ru-RU" sz="2000" kern="1200" dirty="0" smtClean="0"/>
            <a:t> в </a:t>
          </a:r>
          <a:r>
            <a:rPr lang="ru-RU" sz="2000" kern="1200" dirty="0" err="1" smtClean="0"/>
            <a:t>просторі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культури</a:t>
          </a:r>
          <a:endParaRPr lang="ru-RU" sz="2000" kern="1200" dirty="0"/>
        </a:p>
      </dsp:txBody>
      <dsp:txXfrm>
        <a:off x="1761360" y="1260636"/>
        <a:ext cx="3168034" cy="1376005"/>
      </dsp:txXfrm>
    </dsp:sp>
    <dsp:sp modelId="{CF245AFA-E824-4778-A5B2-0CA3C6777748}">
      <dsp:nvSpPr>
        <dsp:cNvPr id="0" name=""/>
        <dsp:cNvSpPr/>
      </dsp:nvSpPr>
      <dsp:spPr>
        <a:xfrm>
          <a:off x="5154222" y="335808"/>
          <a:ext cx="3168034" cy="1178194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Аристотель і </a:t>
          </a:r>
          <a:r>
            <a:rPr lang="ru-RU" sz="2000" kern="1200" dirty="0" err="1" smtClean="0"/>
            <a:t>світова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філософія</a:t>
          </a:r>
          <a:endParaRPr lang="ru-RU" sz="2000" kern="1200" dirty="0"/>
        </a:p>
      </dsp:txBody>
      <dsp:txXfrm>
        <a:off x="5154222" y="335808"/>
        <a:ext cx="3168034" cy="1178194"/>
      </dsp:txXfrm>
    </dsp:sp>
    <dsp:sp modelId="{5B710430-E026-4166-9D25-B34932EB5DFD}">
      <dsp:nvSpPr>
        <dsp:cNvPr id="0" name=""/>
        <dsp:cNvSpPr/>
      </dsp:nvSpPr>
      <dsp:spPr>
        <a:xfrm>
          <a:off x="600239" y="2967620"/>
          <a:ext cx="3168034" cy="1376005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Культура авторства</a:t>
          </a:r>
          <a:endParaRPr lang="ru-RU" sz="2000" kern="1200" dirty="0"/>
        </a:p>
      </dsp:txBody>
      <dsp:txXfrm>
        <a:off x="600239" y="2967620"/>
        <a:ext cx="3168034" cy="1376005"/>
      </dsp:txXfrm>
    </dsp:sp>
    <dsp:sp modelId="{5548113F-4A98-472D-B61C-2E4F0707129D}">
      <dsp:nvSpPr>
        <dsp:cNvPr id="0" name=""/>
        <dsp:cNvSpPr/>
      </dsp:nvSpPr>
      <dsp:spPr>
        <a:xfrm>
          <a:off x="2705829" y="4569100"/>
          <a:ext cx="3168034" cy="137600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Глобальні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проблеми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сучасності</a:t>
          </a:r>
          <a:endParaRPr lang="ru-RU" sz="2000" kern="1200" dirty="0"/>
        </a:p>
      </dsp:txBody>
      <dsp:txXfrm>
        <a:off x="2705829" y="4569100"/>
        <a:ext cx="3168034" cy="13760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281F5-F217-48CB-B667-6B7DAB90FB9A}">
      <dsp:nvSpPr>
        <dsp:cNvPr id="0" name=""/>
        <dsp:cNvSpPr/>
      </dsp:nvSpPr>
      <dsp:spPr>
        <a:xfrm>
          <a:off x="0" y="361262"/>
          <a:ext cx="3831720" cy="106458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Педагогіка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вищої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школи</a:t>
          </a:r>
          <a:endParaRPr lang="ru-RU" sz="2000" kern="1200" dirty="0"/>
        </a:p>
      </dsp:txBody>
      <dsp:txXfrm>
        <a:off x="0" y="361262"/>
        <a:ext cx="3831720" cy="1064589"/>
      </dsp:txXfrm>
    </dsp:sp>
    <dsp:sp modelId="{C74AA15A-F342-473C-88A5-C7BD3742C1EF}">
      <dsp:nvSpPr>
        <dsp:cNvPr id="0" name=""/>
        <dsp:cNvSpPr/>
      </dsp:nvSpPr>
      <dsp:spPr>
        <a:xfrm>
          <a:off x="3207902" y="1287381"/>
          <a:ext cx="3831720" cy="150255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Методика </a:t>
          </a:r>
          <a:r>
            <a:rPr lang="ru-RU" sz="2000" kern="1200" dirty="0" err="1" smtClean="0"/>
            <a:t>викладання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філософських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дисциплін</a:t>
          </a:r>
          <a:r>
            <a:rPr lang="ru-RU" sz="2000" kern="1200" dirty="0" smtClean="0"/>
            <a:t> </a:t>
          </a:r>
          <a:r>
            <a:rPr lang="uk-UA" sz="2000" kern="1200" dirty="0" smtClean="0"/>
            <a:t>у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вищій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школі</a:t>
          </a:r>
          <a:endParaRPr lang="ru-RU" sz="2000" kern="1200" dirty="0"/>
        </a:p>
      </dsp:txBody>
      <dsp:txXfrm>
        <a:off x="3207902" y="1287381"/>
        <a:ext cx="3831720" cy="1502555"/>
      </dsp:txXfrm>
    </dsp:sp>
    <dsp:sp modelId="{CE67B233-52BB-4928-8EFF-91C412EA83AD}">
      <dsp:nvSpPr>
        <dsp:cNvPr id="0" name=""/>
        <dsp:cNvSpPr/>
      </dsp:nvSpPr>
      <dsp:spPr>
        <a:xfrm>
          <a:off x="4105770" y="2623272"/>
          <a:ext cx="3831720" cy="99927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Педагогічна практика</a:t>
          </a:r>
          <a:endParaRPr lang="ru-RU" sz="2000" kern="1200"/>
        </a:p>
      </dsp:txBody>
      <dsp:txXfrm>
        <a:off x="4105770" y="2623272"/>
        <a:ext cx="3831720" cy="999274"/>
      </dsp:txXfrm>
    </dsp:sp>
    <dsp:sp modelId="{8A438B0C-8FB9-40A2-B181-061FAC776D1A}">
      <dsp:nvSpPr>
        <dsp:cNvPr id="0" name=""/>
        <dsp:cNvSpPr/>
      </dsp:nvSpPr>
      <dsp:spPr>
        <a:xfrm>
          <a:off x="2809345" y="3516561"/>
          <a:ext cx="2639480" cy="122264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Переддипломна практика</a:t>
          </a:r>
          <a:endParaRPr lang="ru-RU" sz="2000" kern="1200"/>
        </a:p>
      </dsp:txBody>
      <dsp:txXfrm>
        <a:off x="2809345" y="3516561"/>
        <a:ext cx="2639480" cy="1222648"/>
      </dsp:txXfrm>
    </dsp:sp>
    <dsp:sp modelId="{0CC04709-563E-4FA7-B887-1072D663E6BD}">
      <dsp:nvSpPr>
        <dsp:cNvPr id="0" name=""/>
        <dsp:cNvSpPr/>
      </dsp:nvSpPr>
      <dsp:spPr>
        <a:xfrm>
          <a:off x="0" y="4620043"/>
          <a:ext cx="3831720" cy="84884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8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Інтелектуальна власність</a:t>
          </a:r>
          <a:endParaRPr lang="ru-RU" sz="2000" kern="1200"/>
        </a:p>
      </dsp:txBody>
      <dsp:txXfrm>
        <a:off x="0" y="4620043"/>
        <a:ext cx="3831720" cy="848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BF797-A669-466A-9D75-F2137B0635E3}">
      <dsp:nvSpPr>
        <dsp:cNvPr id="0" name=""/>
        <dsp:cNvSpPr/>
      </dsp:nvSpPr>
      <dsp:spPr>
        <a:xfrm>
          <a:off x="3146777" y="3026914"/>
          <a:ext cx="4151523" cy="155027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Філософія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історії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історіософія</a:t>
          </a:r>
          <a:r>
            <a:rPr lang="ru-RU" sz="1600" kern="1200" dirty="0" smtClean="0"/>
            <a:t> </a:t>
          </a:r>
          <a:r>
            <a:rPr lang="uk-UA" sz="1600" kern="1200" dirty="0" smtClean="0"/>
            <a:t>/</a:t>
          </a:r>
          <a:br>
            <a:rPr lang="uk-UA" sz="1600" kern="1200" dirty="0" smtClean="0"/>
          </a:br>
          <a:r>
            <a:rPr lang="uk-UA" sz="1600" kern="1200" dirty="0" smtClean="0"/>
            <a:t> </a:t>
          </a:r>
          <a:r>
            <a:rPr lang="ru-RU" sz="1600" kern="1200" dirty="0" err="1" smtClean="0"/>
            <a:t>Філософія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політики</a:t>
          </a:r>
          <a:r>
            <a:rPr lang="ru-RU" sz="1600" kern="1200" dirty="0" smtClean="0"/>
            <a:t> </a:t>
          </a:r>
          <a:r>
            <a:rPr lang="uk-UA" sz="1600" kern="1200" dirty="0" smtClean="0"/>
            <a:t>/</a:t>
          </a:r>
          <a:br>
            <a:rPr lang="uk-UA" sz="1600" kern="1200" dirty="0" smtClean="0"/>
          </a:br>
          <a:r>
            <a:rPr lang="uk-UA" sz="1600" kern="1200" dirty="0" smtClean="0"/>
            <a:t> Постколоніальні студії</a:t>
          </a:r>
          <a:endParaRPr lang="ru-RU" sz="1600" kern="1200" dirty="0"/>
        </a:p>
      </dsp:txBody>
      <dsp:txXfrm>
        <a:off x="3146777" y="3026914"/>
        <a:ext cx="4151523" cy="1550270"/>
      </dsp:txXfrm>
    </dsp:sp>
    <dsp:sp modelId="{D167814B-DE73-4E9F-8296-0D3744C416CA}">
      <dsp:nvSpPr>
        <dsp:cNvPr id="0" name=""/>
        <dsp:cNvSpPr/>
      </dsp:nvSpPr>
      <dsp:spPr>
        <a:xfrm>
          <a:off x="1652477" y="4715617"/>
          <a:ext cx="2683212" cy="117332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Соматичне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буття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людини</a:t>
          </a:r>
          <a:r>
            <a:rPr lang="ru-RU" sz="1600" kern="1200" dirty="0" smtClean="0"/>
            <a:t> </a:t>
          </a:r>
          <a:r>
            <a:rPr lang="uk-UA" sz="1600" kern="1200" dirty="0" smtClean="0"/>
            <a:t>/ </a:t>
          </a:r>
          <a:r>
            <a:rPr lang="ru-RU" sz="1600" kern="1200" dirty="0" err="1" smtClean="0"/>
            <a:t>Філософія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психоаналізу</a:t>
          </a:r>
          <a:endParaRPr lang="ru-RU" sz="1600" kern="1200" dirty="0"/>
        </a:p>
      </dsp:txBody>
      <dsp:txXfrm>
        <a:off x="1652477" y="4715617"/>
        <a:ext cx="2683212" cy="1173320"/>
      </dsp:txXfrm>
    </dsp:sp>
    <dsp:sp modelId="{AA235C25-18A5-4DEC-8803-9E5A3FDCF859}">
      <dsp:nvSpPr>
        <dsp:cNvPr id="0" name=""/>
        <dsp:cNvSpPr/>
      </dsp:nvSpPr>
      <dsp:spPr>
        <a:xfrm>
          <a:off x="6556713" y="4979318"/>
          <a:ext cx="3830901" cy="8748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                             </a:t>
          </a:r>
          <a:r>
            <a:rPr lang="ru-RU" sz="1600" kern="1200" dirty="0" err="1" smtClean="0"/>
            <a:t>Історія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семіотики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uk-UA" sz="1600" kern="1200" dirty="0" smtClean="0"/>
            <a:t>                              Філософія статі</a:t>
          </a:r>
          <a:endParaRPr lang="ru-RU" sz="1600" kern="1200" dirty="0"/>
        </a:p>
      </dsp:txBody>
      <dsp:txXfrm>
        <a:off x="6556713" y="4979318"/>
        <a:ext cx="3830901" cy="874833"/>
      </dsp:txXfrm>
    </dsp:sp>
    <dsp:sp modelId="{9C5C9780-24C9-4A49-88DF-74D8E30A6AF1}">
      <dsp:nvSpPr>
        <dsp:cNvPr id="0" name=""/>
        <dsp:cNvSpPr/>
      </dsp:nvSpPr>
      <dsp:spPr>
        <a:xfrm>
          <a:off x="475313" y="3727102"/>
          <a:ext cx="3028370" cy="116430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Аналітична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філософія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smtClean="0"/>
            <a:t>Проект </a:t>
          </a:r>
          <a:r>
            <a:rPr lang="ru-RU" sz="1600" kern="1200" dirty="0" err="1" smtClean="0"/>
            <a:t>фундаментальної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онтології</a:t>
          </a:r>
          <a:r>
            <a:rPr lang="ru-RU" sz="1600" kern="1200" dirty="0" smtClean="0"/>
            <a:t> М. </a:t>
          </a:r>
          <a:r>
            <a:rPr lang="ru-RU" sz="1600" kern="1200" dirty="0" err="1" smtClean="0"/>
            <a:t>Гайдеггера</a:t>
          </a:r>
          <a:endParaRPr lang="ru-RU" sz="1600" kern="1200" dirty="0"/>
        </a:p>
      </dsp:txBody>
      <dsp:txXfrm>
        <a:off x="475313" y="3727102"/>
        <a:ext cx="3028370" cy="1164303"/>
      </dsp:txXfrm>
    </dsp:sp>
    <dsp:sp modelId="{57B0CC9C-AD55-4CDC-81F7-B210E8C82EAB}">
      <dsp:nvSpPr>
        <dsp:cNvPr id="0" name=""/>
        <dsp:cNvSpPr/>
      </dsp:nvSpPr>
      <dsp:spPr>
        <a:xfrm>
          <a:off x="4911589" y="4829257"/>
          <a:ext cx="3254586" cy="1159819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9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Історія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російської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філософії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smtClean="0"/>
            <a:t>«</a:t>
          </a:r>
          <a:r>
            <a:rPr lang="ru-RU" sz="1600" kern="1200" dirty="0" err="1" smtClean="0"/>
            <a:t>Буття</a:t>
          </a:r>
          <a:r>
            <a:rPr lang="ru-RU" sz="1600" kern="1200" dirty="0" smtClean="0"/>
            <a:t> та час» М. </a:t>
          </a:r>
          <a:r>
            <a:rPr lang="ru-RU" sz="1600" kern="1200" dirty="0" err="1" smtClean="0"/>
            <a:t>Гайдеггера</a:t>
          </a:r>
          <a:endParaRPr lang="ru-RU" sz="1600" kern="1200" dirty="0"/>
        </a:p>
      </dsp:txBody>
      <dsp:txXfrm>
        <a:off x="4911589" y="4829257"/>
        <a:ext cx="3254586" cy="1159819"/>
      </dsp:txXfrm>
    </dsp:sp>
    <dsp:sp modelId="{EA84B9A7-CB50-4C02-ABBC-3FC3D113C9D5}">
      <dsp:nvSpPr>
        <dsp:cNvPr id="0" name=""/>
        <dsp:cNvSpPr/>
      </dsp:nvSpPr>
      <dsp:spPr>
        <a:xfrm>
          <a:off x="6992499" y="3623206"/>
          <a:ext cx="3883168" cy="1266081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Історія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філософії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індивіда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err="1" smtClean="0"/>
            <a:t>Історія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розвитку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філософії</a:t>
          </a:r>
          <a:r>
            <a:rPr lang="ru-RU" sz="1600" kern="1200" dirty="0" smtClean="0"/>
            <a:t> </a:t>
          </a:r>
          <a:br>
            <a:rPr lang="ru-RU" sz="1600" kern="1200" dirty="0" smtClean="0"/>
          </a:br>
          <a:r>
            <a:rPr lang="ru-RU" sz="1600" kern="1200" dirty="0" smtClean="0"/>
            <a:t>в </a:t>
          </a:r>
          <a:r>
            <a:rPr lang="ru-RU" sz="1600" kern="1200" dirty="0" err="1" smtClean="0"/>
            <a:t>Харківському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університеті</a:t>
          </a:r>
          <a:endParaRPr lang="ru-RU" sz="1600" kern="1200" dirty="0"/>
        </a:p>
      </dsp:txBody>
      <dsp:txXfrm>
        <a:off x="6992499" y="3623206"/>
        <a:ext cx="3883168" cy="12660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BF797-A669-466A-9D75-F2137B0635E3}">
      <dsp:nvSpPr>
        <dsp:cNvPr id="0" name=""/>
        <dsp:cNvSpPr/>
      </dsp:nvSpPr>
      <dsp:spPr>
        <a:xfrm>
          <a:off x="5361353" y="4392136"/>
          <a:ext cx="3363897" cy="137963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Сучасна</a:t>
          </a:r>
          <a:r>
            <a:rPr lang="ru-RU" sz="1600" kern="1200" dirty="0" smtClean="0"/>
            <a:t> корпоративна культура і </a:t>
          </a:r>
          <a:r>
            <a:rPr lang="ru-RU" sz="1600" kern="1200" dirty="0" err="1" smtClean="0"/>
            <a:t>міжкультурна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комунікація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err="1" smtClean="0"/>
            <a:t>Мас-медіа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політика</a:t>
          </a:r>
          <a:endParaRPr lang="ru-RU" sz="1600" kern="1200" dirty="0"/>
        </a:p>
      </dsp:txBody>
      <dsp:txXfrm>
        <a:off x="5361353" y="4392136"/>
        <a:ext cx="3363897" cy="1379635"/>
      </dsp:txXfrm>
    </dsp:sp>
    <dsp:sp modelId="{D9F617BB-F777-4033-8048-6FFF89F47CBE}">
      <dsp:nvSpPr>
        <dsp:cNvPr id="0" name=""/>
        <dsp:cNvSpPr/>
      </dsp:nvSpPr>
      <dsp:spPr>
        <a:xfrm>
          <a:off x="6773258" y="3335761"/>
          <a:ext cx="4123434" cy="967654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8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Соматичне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буття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людини</a:t>
          </a:r>
          <a:r>
            <a:rPr lang="ru-RU" sz="1600" kern="1200" dirty="0" smtClean="0"/>
            <a:t> / </a:t>
          </a:r>
          <a:br>
            <a:rPr lang="ru-RU" sz="1600" kern="1200" dirty="0" smtClean="0"/>
          </a:br>
          <a:r>
            <a:rPr lang="ru-RU" sz="1600" kern="1200" dirty="0" err="1" smtClean="0"/>
            <a:t>Філософія</a:t>
          </a:r>
          <a:r>
            <a:rPr lang="ru-RU" sz="1600" kern="1200" dirty="0" smtClean="0"/>
            <a:t> </a:t>
          </a:r>
          <a:r>
            <a:rPr lang="uk-UA" sz="1600" kern="1200" dirty="0" smtClean="0"/>
            <a:t>і етика </a:t>
          </a:r>
          <a:r>
            <a:rPr lang="ru-RU" sz="1600" kern="1200" dirty="0" err="1" smtClean="0"/>
            <a:t>психоаналізу</a:t>
          </a:r>
          <a:endParaRPr lang="ru-RU" sz="1600" kern="1200" dirty="0"/>
        </a:p>
      </dsp:txBody>
      <dsp:txXfrm>
        <a:off x="6773258" y="3335761"/>
        <a:ext cx="4123434" cy="967654"/>
      </dsp:txXfrm>
    </dsp:sp>
    <dsp:sp modelId="{CBC51822-D8F7-4DF6-9FB0-32B3741AF67C}">
      <dsp:nvSpPr>
        <dsp:cNvPr id="0" name=""/>
        <dsp:cNvSpPr/>
      </dsp:nvSpPr>
      <dsp:spPr>
        <a:xfrm>
          <a:off x="1283935" y="2849373"/>
          <a:ext cx="3190548" cy="113180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6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Філософія статі / </a:t>
          </a:r>
          <a:br>
            <a:rPr lang="uk-UA" sz="1600" kern="1200" dirty="0" smtClean="0"/>
          </a:br>
          <a:r>
            <a:rPr lang="uk-UA" sz="1600" kern="1200" dirty="0" smtClean="0"/>
            <a:t>Етичні проблеми конфліктології</a:t>
          </a:r>
          <a:endParaRPr lang="ru-RU" sz="1600" kern="1200" dirty="0"/>
        </a:p>
      </dsp:txBody>
      <dsp:txXfrm>
        <a:off x="1283935" y="2849373"/>
        <a:ext cx="3190548" cy="1131808"/>
      </dsp:txXfrm>
    </dsp:sp>
    <dsp:sp modelId="{67D6C2E6-555F-483C-8DC9-828928FFFD57}">
      <dsp:nvSpPr>
        <dsp:cNvPr id="0" name=""/>
        <dsp:cNvSpPr/>
      </dsp:nvSpPr>
      <dsp:spPr>
        <a:xfrm>
          <a:off x="514874" y="4203629"/>
          <a:ext cx="4597918" cy="912037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8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Бізнес-етика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професійна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етика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err="1" smtClean="0"/>
            <a:t>Етика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управління</a:t>
          </a:r>
          <a:endParaRPr lang="ru-RU" sz="1600" kern="1200" dirty="0"/>
        </a:p>
      </dsp:txBody>
      <dsp:txXfrm>
        <a:off x="514874" y="4203629"/>
        <a:ext cx="4597918" cy="912037"/>
      </dsp:txXfrm>
    </dsp:sp>
    <dsp:sp modelId="{50FAB718-433F-47EA-ADDC-EAC93BF4DD94}">
      <dsp:nvSpPr>
        <dsp:cNvPr id="0" name=""/>
        <dsp:cNvSpPr/>
      </dsp:nvSpPr>
      <dsp:spPr>
        <a:xfrm>
          <a:off x="8338101" y="5318502"/>
          <a:ext cx="2193997" cy="719085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6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Біоетика</a:t>
          </a:r>
          <a:endParaRPr lang="ru-RU" sz="1600" kern="1200"/>
        </a:p>
      </dsp:txBody>
      <dsp:txXfrm>
        <a:off x="8338101" y="5318502"/>
        <a:ext cx="2193997" cy="719085"/>
      </dsp:txXfrm>
    </dsp:sp>
    <dsp:sp modelId="{5126CA25-EEB3-4A85-8B16-C9F57CE827AB}">
      <dsp:nvSpPr>
        <dsp:cNvPr id="0" name=""/>
        <dsp:cNvSpPr/>
      </dsp:nvSpPr>
      <dsp:spPr>
        <a:xfrm>
          <a:off x="1541485" y="5231735"/>
          <a:ext cx="3267285" cy="1004171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Інформаційна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етика</a:t>
          </a:r>
          <a:r>
            <a:rPr lang="uk-UA" sz="1600" kern="1200" dirty="0" smtClean="0"/>
            <a:t> / </a:t>
          </a:r>
          <a:br>
            <a:rPr lang="uk-UA" sz="1600" kern="1200" dirty="0" smtClean="0"/>
          </a:br>
          <a:r>
            <a:rPr lang="ru-RU" sz="1600" kern="1200" dirty="0" err="1" smtClean="0"/>
            <a:t>Етика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політичного</a:t>
          </a:r>
          <a:r>
            <a:rPr lang="ru-RU" sz="1600" kern="1200" dirty="0" smtClean="0"/>
            <a:t> дискурсу</a:t>
          </a:r>
          <a:endParaRPr lang="ru-RU" sz="1600" kern="1200" dirty="0"/>
        </a:p>
      </dsp:txBody>
      <dsp:txXfrm>
        <a:off x="1541485" y="5231735"/>
        <a:ext cx="3267285" cy="10041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257FC-7C1D-40EF-83C6-0F5566302121}">
      <dsp:nvSpPr>
        <dsp:cNvPr id="0" name=""/>
        <dsp:cNvSpPr/>
      </dsp:nvSpPr>
      <dsp:spPr>
        <a:xfrm>
          <a:off x="1523744" y="30512"/>
          <a:ext cx="3573887" cy="189089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b="1" kern="1200" dirty="0" err="1" smtClean="0"/>
            <a:t>Оцінка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єдиного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вступного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іспиту</a:t>
          </a:r>
          <a:r>
            <a:rPr lang="ru-RU" sz="1600" b="1" kern="1200" dirty="0" smtClean="0"/>
            <a:t> </a:t>
          </a:r>
          <a:r>
            <a:rPr lang="ru-RU" sz="1600" b="1" kern="1200" dirty="0" smtClean="0"/>
            <a:t> </a:t>
          </a:r>
          <a:r>
            <a:rPr lang="uk-UA" sz="1600" b="1" kern="1200" dirty="0" smtClean="0"/>
            <a:t>(ТЗНК)</a:t>
          </a:r>
          <a:endParaRPr lang="en-GB" sz="1600" b="1" kern="1200" dirty="0" smtClean="0"/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(</a:t>
          </a:r>
          <a:r>
            <a:rPr lang="ru-RU" sz="1200" kern="1200" dirty="0" smtClean="0"/>
            <a:t>за </a:t>
          </a:r>
          <a:r>
            <a:rPr lang="uk-UA" sz="1200" kern="1200" dirty="0" smtClean="0"/>
            <a:t> шкалою від 100 до 200 балів)</a:t>
          </a:r>
          <a:endParaRPr lang="ru-RU" sz="1200" kern="1200" dirty="0"/>
        </a:p>
      </dsp:txBody>
      <dsp:txXfrm>
        <a:off x="1523744" y="30512"/>
        <a:ext cx="3573887" cy="1890893"/>
      </dsp:txXfrm>
    </dsp:sp>
    <dsp:sp modelId="{FD549231-C394-4FD3-B045-FE19D7501FB4}">
      <dsp:nvSpPr>
        <dsp:cNvPr id="0" name=""/>
        <dsp:cNvSpPr/>
      </dsp:nvSpPr>
      <dsp:spPr>
        <a:xfrm>
          <a:off x="1515309" y="2030931"/>
          <a:ext cx="3573887" cy="190144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Оцінка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єдиного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вступного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іспиту</a:t>
          </a:r>
          <a:endParaRPr lang="ru-RU" sz="1600" b="1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</a:t>
          </a:r>
          <a:r>
            <a:rPr lang="ru-RU" sz="1600" b="1" kern="1200" dirty="0" err="1" smtClean="0"/>
            <a:t>іноземна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мова</a:t>
          </a:r>
          <a:r>
            <a:rPr lang="ru-RU" sz="1600" b="1" kern="1200" dirty="0" smtClean="0"/>
            <a:t>)</a:t>
          </a:r>
          <a:endParaRPr lang="ru-RU" sz="1600" b="1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(за шкалою </a:t>
          </a:r>
          <a:r>
            <a:rPr lang="ru-RU" sz="1200" kern="1200" dirty="0" err="1" smtClean="0"/>
            <a:t>від</a:t>
          </a:r>
          <a:r>
            <a:rPr lang="ru-RU" sz="1200" kern="1200" dirty="0" smtClean="0"/>
            <a:t> 100 до 200 </a:t>
          </a:r>
          <a:r>
            <a:rPr lang="ru-RU" sz="1200" kern="1200" dirty="0" err="1" smtClean="0"/>
            <a:t>балів</a:t>
          </a:r>
          <a:r>
            <a:rPr lang="ru-RU" sz="1200" kern="1200" dirty="0" smtClean="0"/>
            <a:t>)</a:t>
          </a:r>
          <a:endParaRPr lang="ru-RU" sz="1200" kern="1200" dirty="0"/>
        </a:p>
      </dsp:txBody>
      <dsp:txXfrm>
        <a:off x="1515309" y="2030931"/>
        <a:ext cx="3573887" cy="1901443"/>
      </dsp:txXfrm>
    </dsp:sp>
    <dsp:sp modelId="{5C86C3E9-4B39-4F34-AD55-27351BE4B79D}">
      <dsp:nvSpPr>
        <dsp:cNvPr id="0" name=""/>
        <dsp:cNvSpPr/>
      </dsp:nvSpPr>
      <dsp:spPr>
        <a:xfrm>
          <a:off x="1536824" y="4054980"/>
          <a:ext cx="3573887" cy="192537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</a:t>
          </a:r>
          <a:r>
            <a:rPr lang="ru-RU" sz="1600" b="1" kern="1200" dirty="0" err="1" smtClean="0"/>
            <a:t>Оцінка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фахового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іспиту</a:t>
          </a:r>
          <a:r>
            <a:rPr lang="ru-RU" sz="1600" b="1" kern="1200" dirty="0" smtClean="0"/>
            <a:t> з </a:t>
          </a:r>
          <a:r>
            <a:rPr lang="ru-RU" sz="1600" b="1" kern="1200" dirty="0" err="1" smtClean="0"/>
            <a:t>історії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філософії</a:t>
          </a:r>
          <a:endParaRPr lang="ru-RU" sz="1600" b="1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(за шкалою </a:t>
          </a:r>
          <a:r>
            <a:rPr lang="ru-RU" sz="1200" kern="1200" dirty="0" err="1" smtClean="0"/>
            <a:t>від</a:t>
          </a:r>
          <a:r>
            <a:rPr lang="ru-RU" sz="1200" kern="1200" dirty="0" smtClean="0"/>
            <a:t> 100 до 200 </a:t>
          </a:r>
          <a:r>
            <a:rPr lang="ru-RU" sz="1200" kern="1200" dirty="0" err="1" smtClean="0"/>
            <a:t>балів</a:t>
          </a:r>
          <a:r>
            <a:rPr lang="ru-RU" sz="1200" kern="1200" dirty="0" smtClean="0"/>
            <a:t>)</a:t>
          </a:r>
          <a:endParaRPr lang="ru-RU" sz="1200" kern="1200" dirty="0"/>
        </a:p>
      </dsp:txBody>
      <dsp:txXfrm>
        <a:off x="1536824" y="4054980"/>
        <a:ext cx="3573887" cy="1925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AD44-9AE2-4EAF-A35D-FAF386776CC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847E9-8705-4C42-8E30-042500E96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5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95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 txBox="1">
            <a:spLocks/>
          </p:cNvSpPr>
          <p:nvPr userDrawn="1"/>
        </p:nvSpPr>
        <p:spPr>
          <a:xfrm>
            <a:off x="11760000" y="6378377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/>
        </p:nvSpPr>
        <p:spPr>
          <a:xfrm>
            <a:off x="9836701" y="6382967"/>
            <a:ext cx="1866698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1600" b="1" i="0" spc="-100" noProof="0" dirty="0" smtClean="0">
                <a:solidFill>
                  <a:schemeClr val="accent1"/>
                </a:solidFill>
                <a:latin typeface="+mj-lt"/>
              </a:rPr>
              <a:t>ФІЛОСОФСЬКИЙ</a:t>
            </a:r>
            <a:r>
              <a:rPr lang="ru-RU" sz="1050" b="1" i="0" spc="-100" noProof="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факультет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" r="2564" b="1"/>
          <a:stretch/>
        </p:blipFill>
        <p:spPr>
          <a:xfrm>
            <a:off x="0" y="-25758"/>
            <a:ext cx="9758598" cy="6406531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7749915" y="4555043"/>
            <a:ext cx="4442084" cy="712148"/>
          </a:xfrm>
          <a:solidFill>
            <a:schemeClr val="tx1">
              <a:alpha val="91000"/>
            </a:schemeClr>
          </a:solidFill>
        </p:spPr>
        <p:txBody>
          <a:bodyPr/>
          <a:lstStyle/>
          <a:p>
            <a:r>
              <a:rPr lang="uk-UA" dirty="0" smtClean="0"/>
              <a:t>Харківський національний університет</a:t>
            </a:r>
            <a:br>
              <a:rPr lang="uk-UA" dirty="0" smtClean="0"/>
            </a:br>
            <a:r>
              <a:rPr lang="uk-UA" dirty="0" smtClean="0"/>
              <a:t> імені В. Н. Каразіна.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96655" y="3038476"/>
            <a:ext cx="7095344" cy="154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08000" algn="r"/>
            <a:r>
              <a:rPr lang="uk-UA" sz="4400" b="1" spc="-300" dirty="0" smtClean="0">
                <a:solidFill>
                  <a:schemeClr val="bg2">
                    <a:lumMod val="25000"/>
                  </a:schemeClr>
                </a:solidFill>
              </a:rPr>
              <a:t>                              «Філософія»     Магістерська програма</a:t>
            </a:r>
            <a:endParaRPr lang="ru-RU" sz="4400" b="1" spc="-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7037" y="3038476"/>
            <a:ext cx="125038" cy="1548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58598" y="2913027"/>
            <a:ext cx="2433402" cy="12544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3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Зроби вибір…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10811"/>
          <a:stretch>
            <a:fillRect/>
          </a:stretch>
        </p:blipFill>
        <p:spPr>
          <a:effectLst>
            <a:innerShdw blurRad="304800">
              <a:prstClr val="black">
                <a:alpha val="68000"/>
              </a:prstClr>
            </a:innerShdw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42326411"/>
              </p:ext>
            </p:extLst>
          </p:nvPr>
        </p:nvGraphicFramePr>
        <p:xfrm>
          <a:off x="863294" y="-112293"/>
          <a:ext cx="11505169" cy="6235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1912627"/>
            <a:ext cx="4586990" cy="704538"/>
          </a:xfrm>
          <a:solidFill>
            <a:schemeClr val="tx1">
              <a:lumMod val="95000"/>
              <a:lumOff val="5000"/>
              <a:alpha val="79000"/>
            </a:schemeClr>
          </a:solidFill>
        </p:spPr>
        <p:txBody>
          <a:bodyPr/>
          <a:lstStyle/>
          <a:p>
            <a:r>
              <a:rPr lang="uk-UA" sz="2800" dirty="0" smtClean="0">
                <a:solidFill>
                  <a:schemeClr val="bg1"/>
                </a:solidFill>
                <a:latin typeface="+mn-lt"/>
              </a:rPr>
              <a:t>       </a:t>
            </a:r>
            <a:r>
              <a:rPr lang="uk-UA" sz="2000" b="0" spc="0" dirty="0" smtClean="0">
                <a:solidFill>
                  <a:schemeClr val="bg1"/>
                </a:solidFill>
                <a:latin typeface="+mn-lt"/>
              </a:rPr>
              <a:t>Практичність етичної освіти.</a:t>
            </a:r>
            <a:endParaRPr lang="ru-RU" sz="2000" b="0" spc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712299"/>
            <a:ext cx="45869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    </a:t>
            </a: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Спеціалізація </a:t>
            </a:r>
            <a:b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   «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Прикладна </a:t>
            </a: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етика»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7075" y="712298"/>
            <a:ext cx="129915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21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731694"/>
            <a:ext cx="5956301" cy="1615454"/>
          </a:xfrm>
        </p:spPr>
        <p:txBody>
          <a:bodyPr anchor="ctr"/>
          <a:lstStyle/>
          <a:p>
            <a:r>
              <a:rPr lang="uk-UA" spc="-150" dirty="0" smtClean="0"/>
              <a:t>Можливість, відкрита</a:t>
            </a:r>
            <a:br>
              <a:rPr lang="uk-UA" spc="-150" dirty="0" smtClean="0"/>
            </a:br>
            <a:r>
              <a:rPr lang="uk-UA" spc="-150" dirty="0" smtClean="0"/>
              <a:t>для кожного.</a:t>
            </a:r>
            <a:endParaRPr lang="ru-RU" spc="-1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235700" y="4347148"/>
            <a:ext cx="5956300" cy="902277"/>
          </a:xfrm>
          <a:solidFill>
            <a:schemeClr val="tx1">
              <a:alpha val="89000"/>
            </a:schemeClr>
          </a:solidFill>
        </p:spPr>
        <p:txBody>
          <a:bodyPr/>
          <a:lstStyle/>
          <a:p>
            <a:r>
              <a:rPr lang="uk-UA" dirty="0" smtClean="0"/>
              <a:t>Лише диплом бакалавра з будь-якої спеціальності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/>
              <a:t>та вступні </a:t>
            </a:r>
            <a:r>
              <a:rPr lang="uk-UA" dirty="0" smtClean="0"/>
              <a:t>іспити.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35699" y="2731694"/>
            <a:ext cx="181144" cy="161545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3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3"/>
          <a:stretch/>
        </p:blipFill>
        <p:spPr>
          <a:xfrm>
            <a:off x="0" y="-26894"/>
            <a:ext cx="12192000" cy="6398245"/>
          </a:xfrm>
          <a:effectLst>
            <a:innerShdw blurRad="215900">
              <a:prstClr val="black">
                <a:alpha val="47000"/>
              </a:prstClr>
            </a:inn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74691655"/>
              </p:ext>
            </p:extLst>
          </p:nvPr>
        </p:nvGraphicFramePr>
        <p:xfrm>
          <a:off x="5837071" y="295062"/>
          <a:ext cx="6181859" cy="643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713488"/>
            <a:ext cx="4668252" cy="936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uk-UA" sz="4000" b="1" spc="-150" dirty="0" smtClean="0">
                <a:solidFill>
                  <a:schemeClr val="bg2">
                    <a:lumMod val="25000"/>
                  </a:schemeClr>
                </a:solidFill>
              </a:rPr>
              <a:t>Чесний конкурс</a:t>
            </a:r>
            <a:endParaRPr lang="ru-RU" sz="4000" b="1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612995"/>
            <a:ext cx="4668253" cy="215551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68253" y="713488"/>
            <a:ext cx="148446" cy="111505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r="263"/>
          <a:stretch/>
        </p:blipFill>
        <p:spPr>
          <a:xfrm>
            <a:off x="1" y="0"/>
            <a:ext cx="9749306" cy="6806484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4945486" y="2796515"/>
            <a:ext cx="7246513" cy="986212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lang="en-ZA" sz="42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Філософський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факультет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запрошує!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5"/>
          </p:nvPr>
        </p:nvSpPr>
        <p:spPr>
          <a:xfrm>
            <a:off x="8698043" y="5558589"/>
            <a:ext cx="2910342" cy="316800"/>
          </a:xfrm>
        </p:spPr>
        <p:txBody>
          <a:bodyPr/>
          <a:lstStyle/>
          <a:p>
            <a:r>
              <a:rPr lang="en-GB" dirty="0"/>
              <a:t>philosophy.1804@karazin.ua</a:t>
            </a:r>
            <a:endParaRPr lang="ru-RU" dirty="0"/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7"/>
          </p:nvPr>
        </p:nvSpPr>
        <p:spPr>
          <a:xfrm>
            <a:off x="8698043" y="5135984"/>
            <a:ext cx="2910342" cy="316800"/>
          </a:xfrm>
        </p:spPr>
        <p:txBody>
          <a:bodyPr anchor="ctr"/>
          <a:lstStyle/>
          <a:p>
            <a:r>
              <a:rPr lang="en-GB" dirty="0"/>
              <a:t>http://philosophy.karazin.ua/ 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8"/>
          </p:nvPr>
        </p:nvSpPr>
        <p:spPr>
          <a:xfrm>
            <a:off x="8698043" y="4726701"/>
            <a:ext cx="2910342" cy="316800"/>
          </a:xfrm>
        </p:spPr>
        <p:txBody>
          <a:bodyPr/>
          <a:lstStyle/>
          <a:p>
            <a:r>
              <a:rPr lang="ru-RU" dirty="0"/>
              <a:t>(</a:t>
            </a:r>
            <a:r>
              <a:rPr lang="ru-RU" dirty="0" smtClean="0"/>
              <a:t>057)7075271</a:t>
            </a:r>
            <a:endParaRPr lang="ru-RU" dirty="0"/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698043" y="4320223"/>
            <a:ext cx="2910342" cy="316800"/>
          </a:xfrm>
        </p:spPr>
        <p:txBody>
          <a:bodyPr/>
          <a:lstStyle/>
          <a:p>
            <a:r>
              <a:rPr lang="uk-UA" dirty="0" smtClean="0"/>
              <a:t>Площа Свободи, 6.</a:t>
            </a:r>
            <a:endParaRPr lang="ru-RU" dirty="0"/>
          </a:p>
        </p:txBody>
      </p:sp>
      <p:sp>
        <p:nvSpPr>
          <p:cNvPr id="9" name="Объект 6"/>
          <p:cNvSpPr txBox="1">
            <a:spLocks/>
          </p:cNvSpPr>
          <p:nvPr/>
        </p:nvSpPr>
        <p:spPr>
          <a:xfrm>
            <a:off x="5628068" y="3780616"/>
            <a:ext cx="6563931" cy="432134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 smtClean="0">
                <a:solidFill>
                  <a:schemeClr val="bg1"/>
                </a:solidFill>
              </a:rPr>
              <a:t>Харківський національний університет  імені В. Н. Каразіна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45487" y="2796515"/>
            <a:ext cx="166160" cy="98410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8108"/>
          <a:stretch>
            <a:fillRect/>
          </a:stretch>
        </p:blipFill>
        <p:spPr>
          <a:xfrm>
            <a:off x="6096000" y="0"/>
            <a:ext cx="6096000" cy="6371351"/>
          </a:xfrm>
        </p:spPr>
      </p:pic>
      <p:sp>
        <p:nvSpPr>
          <p:cNvPr id="24" name="Текст 23"/>
          <p:cNvSpPr>
            <a:spLocks noGrp="1"/>
          </p:cNvSpPr>
          <p:nvPr>
            <p:ph type="body" sz="quarter" idx="32"/>
          </p:nvPr>
        </p:nvSpPr>
        <p:spPr>
          <a:xfrm>
            <a:off x="0" y="1987077"/>
            <a:ext cx="7090349" cy="548843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r>
              <a:rPr lang="uk-UA" dirty="0" smtClean="0"/>
              <a:t>   Освіта, яка відкриває можливості, а не просто фіксує професію.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ru-RU" noProof="0" smtClean="0"/>
              <a:pPr/>
              <a:t>2</a:t>
            </a:fld>
            <a:endParaRPr lang="ru-RU" noProof="0" dirty="0"/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-1" y="548843"/>
            <a:ext cx="7090350" cy="1438234"/>
          </a:xfrm>
          <a:solidFill>
            <a:schemeClr val="bg1"/>
          </a:solidFill>
        </p:spPr>
        <p:txBody>
          <a:bodyPr/>
          <a:lstStyle/>
          <a:p>
            <a:pPr marL="324000">
              <a:lnSpc>
                <a:spcPct val="100000"/>
              </a:lnSpc>
              <a:spcBef>
                <a:spcPts val="600"/>
              </a:spcBef>
            </a:pPr>
            <a:r>
              <a:rPr lang="uk-UA" sz="3900" spc="-1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Відкрий для себе перспективи універсальної освіти  </a:t>
            </a:r>
            <a:endParaRPr lang="ru-RU" sz="3900" spc="-1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7032088"/>
              </p:ext>
            </p:extLst>
          </p:nvPr>
        </p:nvGraphicFramePr>
        <p:xfrm>
          <a:off x="229547" y="1987077"/>
          <a:ext cx="6194738" cy="4429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970426" y="548843"/>
            <a:ext cx="119924" cy="143823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1075" y="2535920"/>
            <a:ext cx="114925" cy="3835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81075" y="0"/>
            <a:ext cx="114925" cy="548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10811"/>
          <a:stretch>
            <a:fillRect/>
          </a:stretch>
        </p:blipFill>
        <p:spPr/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128" y="1021190"/>
            <a:ext cx="4334872" cy="1768839"/>
          </a:xfrm>
          <a:solidFill>
            <a:schemeClr val="bg1"/>
          </a:solidFill>
        </p:spPr>
        <p:txBody>
          <a:bodyPr/>
          <a:lstStyle/>
          <a:p>
            <a:pPr marL="360000">
              <a:lnSpc>
                <a:spcPct val="100000"/>
              </a:lnSpc>
            </a:pPr>
            <a:r>
              <a:rPr lang="uk-UA" dirty="0" smtClean="0"/>
              <a:t>Магістерська програма </a:t>
            </a:r>
            <a:br>
              <a:rPr lang="uk-UA" dirty="0" smtClean="0"/>
            </a:br>
            <a:r>
              <a:rPr lang="uk-UA" dirty="0" smtClean="0"/>
              <a:t>ХНУ ім. В.Н. Каразіна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03404312"/>
              </p:ext>
            </p:extLst>
          </p:nvPr>
        </p:nvGraphicFramePr>
        <p:xfrm>
          <a:off x="407017" y="525746"/>
          <a:ext cx="7450111" cy="680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Текст 3"/>
          <p:cNvSpPr txBox="1">
            <a:spLocks/>
          </p:cNvSpPr>
          <p:nvPr/>
        </p:nvSpPr>
        <p:spPr>
          <a:xfrm>
            <a:off x="7857128" y="2790029"/>
            <a:ext cx="4334872" cy="374489"/>
          </a:xfrm>
          <a:prstGeom prst="rect">
            <a:avLst/>
          </a:prstGeom>
          <a:solidFill>
            <a:schemeClr val="tx1">
              <a:lumMod val="95000"/>
              <a:lumOff val="5000"/>
              <a:alpha val="87000"/>
            </a:schemeClr>
          </a:solidFill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57128" y="1021190"/>
            <a:ext cx="147620" cy="1768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170479"/>
            <a:ext cx="5681271" cy="1551308"/>
          </a:xfrm>
        </p:spPr>
        <p:txBody>
          <a:bodyPr/>
          <a:lstStyle/>
          <a:p>
            <a:pPr marL="180000">
              <a:lnSpc>
                <a:spcPct val="90000"/>
              </a:lnSpc>
            </a:pPr>
            <a:r>
              <a:rPr lang="uk-UA" sz="4000" spc="-150" dirty="0" smtClean="0"/>
              <a:t>Молодий натхненний факультет – </a:t>
            </a:r>
            <a:endParaRPr lang="ru-RU" sz="4000" spc="-1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-1" y="4721788"/>
            <a:ext cx="5681271" cy="494790"/>
          </a:xfrm>
        </p:spPr>
        <p:txBody>
          <a:bodyPr/>
          <a:lstStyle/>
          <a:p>
            <a:r>
              <a:rPr lang="uk-UA" dirty="0" smtClean="0"/>
              <a:t>     Із власними традиціями.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73349" y="3170479"/>
            <a:ext cx="107921" cy="155130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27"/>
                    </a14:imgEffect>
                    <a14:imgEffect>
                      <a14:saturation sat="49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" b="1362"/>
          <a:stretch>
            <a:fillRect/>
          </a:stretch>
        </p:blipFill>
        <p:spPr>
          <a:xfrm>
            <a:off x="-9287" y="0"/>
            <a:ext cx="9780588" cy="6371351"/>
          </a:xfrm>
          <a:effectLst>
            <a:innerShdw blurRad="1054100" dist="1612900">
              <a:prstClr val="black">
                <a:alpha val="79000"/>
              </a:prstClr>
            </a:inn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360777" y="586458"/>
            <a:ext cx="4821047" cy="1941094"/>
          </a:xfrm>
        </p:spPr>
        <p:txBody>
          <a:bodyPr/>
          <a:lstStyle/>
          <a:p>
            <a:pPr marL="180000">
              <a:lnSpc>
                <a:spcPct val="90000"/>
              </a:lnSpc>
            </a:pPr>
            <a:r>
              <a:rPr lang="uk-UA" sz="4000" spc="-150" dirty="0" smtClean="0"/>
              <a:t>І давня традиція академічного філософування. </a:t>
            </a:r>
            <a:endParaRPr lang="ru-RU" sz="4000" spc="-15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638676" y="2527552"/>
            <a:ext cx="132626" cy="21611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9771300" y="2539341"/>
            <a:ext cx="2410523" cy="2137590"/>
          </a:xfrm>
          <a:solidFill>
            <a:schemeClr val="tx1">
              <a:alpha val="93000"/>
            </a:schemeClr>
          </a:solidFill>
        </p:spPr>
        <p:txBody>
          <a:bodyPr/>
          <a:lstStyle/>
          <a:p>
            <a:r>
              <a:rPr lang="uk-UA" sz="1900" dirty="0" smtClean="0"/>
              <a:t>Перша кафедра філософії  в Харківському університеті </a:t>
            </a:r>
            <a:r>
              <a:rPr lang="uk-UA" sz="1900" smtClean="0"/>
              <a:t>створена  </a:t>
            </a:r>
            <a:br>
              <a:rPr lang="uk-UA" sz="1900" smtClean="0"/>
            </a:br>
            <a:r>
              <a:rPr lang="uk-UA" sz="1900" smtClean="0"/>
              <a:t>1804 </a:t>
            </a:r>
            <a:r>
              <a:rPr lang="uk-UA" sz="1900" dirty="0" smtClean="0"/>
              <a:t>року.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34953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0" b="10780"/>
          <a:stretch>
            <a:fillRect/>
          </a:stretch>
        </p:blipFill>
        <p:spPr>
          <a:xfrm>
            <a:off x="0" y="0"/>
            <a:ext cx="12192000" cy="63706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096695"/>
            <a:ext cx="4860758" cy="1248072"/>
          </a:xfrm>
        </p:spPr>
        <p:txBody>
          <a:bodyPr/>
          <a:lstStyle/>
          <a:p>
            <a:pPr marL="180000" algn="l">
              <a:lnSpc>
                <a:spcPct val="90000"/>
              </a:lnSpc>
            </a:pPr>
            <a:r>
              <a:rPr lang="uk-UA" sz="3600" dirty="0"/>
              <a:t>Філософське </a:t>
            </a:r>
            <a:r>
              <a:rPr lang="uk-UA" sz="3600" dirty="0" smtClean="0"/>
              <a:t>осмислення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0" y="3344767"/>
            <a:ext cx="4921913" cy="792518"/>
          </a:xfrm>
          <a:solidFill>
            <a:schemeClr val="tx1">
              <a:alpha val="84000"/>
            </a:schemeClr>
          </a:solidFill>
        </p:spPr>
        <p:txBody>
          <a:bodyPr/>
          <a:lstStyle/>
          <a:p>
            <a:r>
              <a:rPr lang="uk-UA" dirty="0" smtClean="0"/>
              <a:t>Нове розуміння феноменів культури, </a:t>
            </a:r>
            <a:br>
              <a:rPr lang="uk-UA" dirty="0" smtClean="0"/>
            </a:br>
            <a:r>
              <a:rPr lang="uk-UA" dirty="0" smtClean="0"/>
              <a:t>релігії, науки, права.  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graphicFrame>
        <p:nvGraphicFramePr>
          <p:cNvPr id="9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4526155"/>
              </p:ext>
            </p:extLst>
          </p:nvPr>
        </p:nvGraphicFramePr>
        <p:xfrm>
          <a:off x="3368931" y="593763"/>
          <a:ext cx="8607069" cy="5575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799602" y="2096695"/>
            <a:ext cx="122311" cy="124807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780420" y="2704079"/>
            <a:ext cx="4411578" cy="1675415"/>
          </a:xfrm>
        </p:spPr>
        <p:txBody>
          <a:bodyPr anchor="ctr"/>
          <a:lstStyle/>
          <a:p>
            <a:r>
              <a:rPr lang="uk-UA" spc="-150" dirty="0" smtClean="0"/>
              <a:t>Авторські курси кращих фахівців</a:t>
            </a:r>
            <a:endParaRPr lang="ru-RU" spc="-1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675488" y="4379494"/>
            <a:ext cx="4516512" cy="869931"/>
          </a:xfrm>
          <a:solidFill>
            <a:schemeClr val="tx1">
              <a:alpha val="92000"/>
            </a:schemeClr>
          </a:solidFill>
        </p:spPr>
        <p:txBody>
          <a:bodyPr/>
          <a:lstStyle/>
          <a:p>
            <a:r>
              <a:rPr lang="uk-UA" dirty="0" smtClean="0"/>
              <a:t>Те, що ви не знайдете ніде більше.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72370042"/>
              </p:ext>
            </p:extLst>
          </p:nvPr>
        </p:nvGraphicFramePr>
        <p:xfrm>
          <a:off x="432000" y="239843"/>
          <a:ext cx="9506479" cy="619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675488" y="2704079"/>
            <a:ext cx="104932" cy="1675415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6" y="-3219"/>
            <a:ext cx="9778584" cy="637457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00" y="2645939"/>
            <a:ext cx="4303877" cy="1836120"/>
          </a:xfrm>
        </p:spPr>
        <p:txBody>
          <a:bodyPr/>
          <a:lstStyle/>
          <a:p>
            <a:pPr marL="180000"/>
            <a:r>
              <a:rPr lang="uk-UA" sz="4400" spc="-150" dirty="0" smtClean="0">
                <a:latin typeface="+mn-lt"/>
              </a:rPr>
              <a:t>Увага до методології </a:t>
            </a:r>
            <a:br>
              <a:rPr lang="uk-UA" sz="4400" spc="-150" dirty="0" smtClean="0">
                <a:latin typeface="+mn-lt"/>
              </a:rPr>
            </a:br>
            <a:r>
              <a:rPr lang="uk-UA" sz="4400" spc="-150" dirty="0" smtClean="0">
                <a:latin typeface="+mn-lt"/>
              </a:rPr>
              <a:t>та практики</a:t>
            </a:r>
            <a:endParaRPr lang="ru-RU" sz="4400" spc="-15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482059"/>
            <a:ext cx="4302177" cy="729266"/>
          </a:xfrm>
        </p:spPr>
        <p:txBody>
          <a:bodyPr anchor="ctr"/>
          <a:lstStyle/>
          <a:p>
            <a:pPr marL="180000"/>
            <a:r>
              <a:rPr lang="uk-UA" dirty="0" smtClean="0"/>
              <a:t>Фахова підготовка до академічної кар'єри.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43956972"/>
              </p:ext>
            </p:extLst>
          </p:nvPr>
        </p:nvGraphicFramePr>
        <p:xfrm>
          <a:off x="3822492" y="702992"/>
          <a:ext cx="8048577" cy="6155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9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mtClean="0"/>
              <a:t>Зроби вибір…</a:t>
            </a:r>
            <a:endParaRPr lang="ru-RU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10811"/>
          <a:stretch>
            <a:fillRect/>
          </a:stretch>
        </p:blipFill>
        <p:spPr>
          <a:xfrm>
            <a:off x="0" y="0"/>
            <a:ext cx="12192000" cy="6371350"/>
          </a:xfrm>
          <a:effectLst>
            <a:innerShdw blurRad="495300" dist="38100">
              <a:prstClr val="black">
                <a:alpha val="42000"/>
              </a:prstClr>
            </a:innerShdw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24420612"/>
              </p:ext>
            </p:extLst>
          </p:nvPr>
        </p:nvGraphicFramePr>
        <p:xfrm>
          <a:off x="0" y="-1"/>
          <a:ext cx="11505169" cy="6235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605010" y="2217428"/>
            <a:ext cx="4586990" cy="704538"/>
          </a:xfrm>
          <a:solidFill>
            <a:schemeClr val="tx1">
              <a:lumMod val="95000"/>
              <a:lumOff val="5000"/>
              <a:alpha val="79000"/>
            </a:schemeClr>
          </a:solidFill>
        </p:spPr>
        <p:txBody>
          <a:bodyPr/>
          <a:lstStyle/>
          <a:p>
            <a:r>
              <a:rPr lang="uk-UA" sz="2800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uk-UA" sz="1700" b="0" spc="0" dirty="0" smtClean="0">
                <a:solidFill>
                  <a:schemeClr val="bg1"/>
                </a:solidFill>
                <a:latin typeface="+mn-lt"/>
              </a:rPr>
              <a:t>Різноманіття напрямів філософської думки.</a:t>
            </a:r>
            <a:endParaRPr lang="ru-RU" sz="1700" b="0" spc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05010" y="1017099"/>
            <a:ext cx="45869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  </a:t>
            </a: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Спеціалізація </a:t>
            </a:r>
            <a:b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 «</a:t>
            </a:r>
            <a:r>
              <a:rPr lang="uk-UA" sz="3600" b="1" dirty="0">
                <a:solidFill>
                  <a:schemeClr val="bg2">
                    <a:lumMod val="25000"/>
                  </a:schemeClr>
                </a:solidFill>
              </a:rPr>
              <a:t>Історія філософії</a:t>
            </a: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05011" y="1017099"/>
            <a:ext cx="114924" cy="120032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философский факульте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 философский факультет" id="{EF84155C-C79A-4679-A6AA-1A813F3C8A04}" vid="{E1E15CDC-7337-466F-B881-474926AA4C3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философский факультет</Template>
  <TotalTime>0</TotalTime>
  <Words>308</Words>
  <Application>Microsoft Office PowerPoint</Application>
  <PresentationFormat>Широкоэкранный</PresentationFormat>
  <Paragraphs>84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Candara</vt:lpstr>
      <vt:lpstr>Corbel</vt:lpstr>
      <vt:lpstr>Times New Roman</vt:lpstr>
      <vt:lpstr>Тема философский факультет</vt:lpstr>
      <vt:lpstr>Презентация PowerPoint</vt:lpstr>
      <vt:lpstr>Відкрий для себе перспективи універсальної освіти  </vt:lpstr>
      <vt:lpstr>Магістерська програма  ХНУ ім. В.Н. Каразіна</vt:lpstr>
      <vt:lpstr>Молодий натхненний факультет – </vt:lpstr>
      <vt:lpstr>І давня традиція академічного філософування. </vt:lpstr>
      <vt:lpstr>Філософське осмислення</vt:lpstr>
      <vt:lpstr>Авторські курси кращих фахівців</vt:lpstr>
      <vt:lpstr>Увага до методології  та практики</vt:lpstr>
      <vt:lpstr>    Різноманіття напрямів філософської думки.</vt:lpstr>
      <vt:lpstr>       Практичність етичної освіти.</vt:lpstr>
      <vt:lpstr>Можливість, відкрита для кожного.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2019-03-11T16:55:44Z</dcterms:created>
  <dcterms:modified xsi:type="dcterms:W3CDTF">2023-07-13T09:56:33Z</dcterms:modified>
</cp:coreProperties>
</file>