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98" r:id="rId4"/>
    <p:sldId id="297" r:id="rId5"/>
    <p:sldId id="306" r:id="rId6"/>
    <p:sldId id="307" r:id="rId7"/>
    <p:sldId id="305" r:id="rId8"/>
    <p:sldId id="312" r:id="rId9"/>
    <p:sldId id="293" r:id="rId10"/>
    <p:sldId id="310" r:id="rId11"/>
    <p:sldId id="292" r:id="rId12"/>
    <p:sldId id="296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2F2F2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574" autoAdjust="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18B0C-008C-49B0-BAA5-7114D0E7E16B}" type="doc">
      <dgm:prSet loTypeId="urn:microsoft.com/office/officeart/2005/8/layout/default" loCatId="list" qsTypeId="urn:microsoft.com/office/officeart/2005/8/quickstyle/simple1" qsCatId="simple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41775152-71DC-40A6-84E1-74AA1FE44945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Історія античної філософії </a:t>
          </a:r>
          <a:endParaRPr lang="ru-RU" dirty="0">
            <a:solidFill>
              <a:schemeClr val="tx1"/>
            </a:solidFill>
          </a:endParaRPr>
        </a:p>
      </dgm:t>
    </dgm:pt>
    <dgm:pt modelId="{EDED6F1C-419C-4EAE-A8D9-319B35632518}" type="parTrans" cxnId="{4CAF06E5-C676-40D7-B318-754C4735306E}">
      <dgm:prSet/>
      <dgm:spPr/>
      <dgm:t>
        <a:bodyPr/>
        <a:lstStyle/>
        <a:p>
          <a:endParaRPr lang="ru-RU"/>
        </a:p>
      </dgm:t>
    </dgm:pt>
    <dgm:pt modelId="{DB1EA256-53AC-4F1B-AF49-7D9592067380}" type="sibTrans" cxnId="{4CAF06E5-C676-40D7-B318-754C4735306E}">
      <dgm:prSet/>
      <dgm:spPr/>
      <dgm:t>
        <a:bodyPr/>
        <a:lstStyle/>
        <a:p>
          <a:endParaRPr lang="ru-RU"/>
        </a:p>
      </dgm:t>
    </dgm:pt>
    <dgm:pt modelId="{60DE5221-EC31-4465-ADF2-CF0EC59E015B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Філософія Стародавнього Сходу </a:t>
          </a:r>
          <a:endParaRPr lang="ru-RU" dirty="0">
            <a:solidFill>
              <a:schemeClr val="tx1"/>
            </a:solidFill>
          </a:endParaRPr>
        </a:p>
      </dgm:t>
    </dgm:pt>
    <dgm:pt modelId="{81A71CD0-26D0-4668-842A-1A2D465267E4}" type="parTrans" cxnId="{3AC9EDDC-07C6-42FA-98F4-F14AA3005ADB}">
      <dgm:prSet/>
      <dgm:spPr/>
      <dgm:t>
        <a:bodyPr/>
        <a:lstStyle/>
        <a:p>
          <a:endParaRPr lang="ru-RU"/>
        </a:p>
      </dgm:t>
    </dgm:pt>
    <dgm:pt modelId="{200B081A-8867-4013-95DA-9CDF02E4370B}" type="sibTrans" cxnId="{3AC9EDDC-07C6-42FA-98F4-F14AA3005ADB}">
      <dgm:prSet/>
      <dgm:spPr/>
      <dgm:t>
        <a:bodyPr/>
        <a:lstStyle/>
        <a:p>
          <a:endParaRPr lang="ru-RU"/>
        </a:p>
      </dgm:t>
    </dgm:pt>
    <dgm:pt modelId="{386E827D-1E20-4DC7-9D1F-8045B3343566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Філософія Середніх віків</a:t>
          </a:r>
          <a:endParaRPr lang="ru-RU">
            <a:solidFill>
              <a:schemeClr val="tx1"/>
            </a:solidFill>
          </a:endParaRPr>
        </a:p>
      </dgm:t>
    </dgm:pt>
    <dgm:pt modelId="{E2E9748A-5AFA-4A3A-9ED4-676E0E9554D4}" type="parTrans" cxnId="{92C48EB3-59A5-4016-B0EE-3703047AF692}">
      <dgm:prSet/>
      <dgm:spPr/>
      <dgm:t>
        <a:bodyPr/>
        <a:lstStyle/>
        <a:p>
          <a:endParaRPr lang="ru-RU"/>
        </a:p>
      </dgm:t>
    </dgm:pt>
    <dgm:pt modelId="{F108A31E-0B86-4787-96C4-B018C2ADA8AE}" type="sibTrans" cxnId="{92C48EB3-59A5-4016-B0EE-3703047AF692}">
      <dgm:prSet/>
      <dgm:spPr/>
      <dgm:t>
        <a:bodyPr/>
        <a:lstStyle/>
        <a:p>
          <a:endParaRPr lang="ru-RU"/>
        </a:p>
      </dgm:t>
    </dgm:pt>
    <dgm:pt modelId="{BD577F02-CA77-4DB4-9025-3AAC26F40B70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Філософія доби Відродження </a:t>
          </a:r>
          <a:endParaRPr lang="ru-RU" dirty="0">
            <a:solidFill>
              <a:schemeClr val="tx1"/>
            </a:solidFill>
          </a:endParaRPr>
        </a:p>
      </dgm:t>
    </dgm:pt>
    <dgm:pt modelId="{9B696F71-9E7C-439F-9771-ED11D918A6B6}" type="parTrans" cxnId="{C026D170-02E6-4AAA-AF6C-E5C320EE7A2B}">
      <dgm:prSet/>
      <dgm:spPr/>
      <dgm:t>
        <a:bodyPr/>
        <a:lstStyle/>
        <a:p>
          <a:endParaRPr lang="ru-RU"/>
        </a:p>
      </dgm:t>
    </dgm:pt>
    <dgm:pt modelId="{72D2C218-A37D-4104-98BA-E62E6C964015}" type="sibTrans" cxnId="{C026D170-02E6-4AAA-AF6C-E5C320EE7A2B}">
      <dgm:prSet/>
      <dgm:spPr/>
      <dgm:t>
        <a:bodyPr/>
        <a:lstStyle/>
        <a:p>
          <a:endParaRPr lang="ru-RU"/>
        </a:p>
      </dgm:t>
    </dgm:pt>
    <dgm:pt modelId="{EE8F8B41-F03D-4FA9-B4AA-E8CCD2166912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Філософія Нового часу </a:t>
          </a:r>
          <a:endParaRPr lang="ru-RU">
            <a:solidFill>
              <a:schemeClr val="tx1"/>
            </a:solidFill>
          </a:endParaRPr>
        </a:p>
      </dgm:t>
    </dgm:pt>
    <dgm:pt modelId="{E294975A-D119-4F8E-9B2B-AB0465B5B0A6}" type="parTrans" cxnId="{2B254A27-13E0-40B4-BFAE-F44F3F5A1A93}">
      <dgm:prSet/>
      <dgm:spPr/>
      <dgm:t>
        <a:bodyPr/>
        <a:lstStyle/>
        <a:p>
          <a:endParaRPr lang="ru-RU"/>
        </a:p>
      </dgm:t>
    </dgm:pt>
    <dgm:pt modelId="{E4D89C0F-5E04-4C30-B9EF-B2833838A9E2}" type="sibTrans" cxnId="{2B254A27-13E0-40B4-BFAE-F44F3F5A1A93}">
      <dgm:prSet/>
      <dgm:spPr/>
      <dgm:t>
        <a:bodyPr/>
        <a:lstStyle/>
        <a:p>
          <a:endParaRPr lang="ru-RU"/>
        </a:p>
      </dgm:t>
    </dgm:pt>
    <dgm:pt modelId="{267FD6FC-0B6C-4311-951C-CE10303C9BDE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Німецька класична філософія </a:t>
          </a:r>
          <a:endParaRPr lang="ru-RU">
            <a:solidFill>
              <a:schemeClr val="tx1"/>
            </a:solidFill>
          </a:endParaRPr>
        </a:p>
      </dgm:t>
    </dgm:pt>
    <dgm:pt modelId="{BF9695C1-BBF0-4870-BE51-7AC41A3081CF}" type="parTrans" cxnId="{7FD192EA-A3EF-4871-8E2F-214EE99BB700}">
      <dgm:prSet/>
      <dgm:spPr/>
      <dgm:t>
        <a:bodyPr/>
        <a:lstStyle/>
        <a:p>
          <a:endParaRPr lang="ru-RU"/>
        </a:p>
      </dgm:t>
    </dgm:pt>
    <dgm:pt modelId="{9D95E470-27F7-472C-ACF9-B9253FA0341F}" type="sibTrans" cxnId="{7FD192EA-A3EF-4871-8E2F-214EE99BB700}">
      <dgm:prSet/>
      <dgm:spPr/>
      <dgm:t>
        <a:bodyPr/>
        <a:lstStyle/>
        <a:p>
          <a:endParaRPr lang="ru-RU"/>
        </a:p>
      </dgm:t>
    </dgm:pt>
    <dgm:pt modelId="{BC481A24-8F81-4F49-BC44-FBC0E59CE40F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Некласична філософія </a:t>
          </a:r>
          <a:endParaRPr lang="ru-RU">
            <a:solidFill>
              <a:schemeClr val="tx1"/>
            </a:solidFill>
          </a:endParaRPr>
        </a:p>
      </dgm:t>
    </dgm:pt>
    <dgm:pt modelId="{E28B2F0D-9194-46CC-A25C-F7674A0FCF2C}" type="parTrans" cxnId="{57626C29-B9F4-4D4A-941C-E9F9DCAA2BE8}">
      <dgm:prSet/>
      <dgm:spPr/>
      <dgm:t>
        <a:bodyPr/>
        <a:lstStyle/>
        <a:p>
          <a:endParaRPr lang="ru-RU"/>
        </a:p>
      </dgm:t>
    </dgm:pt>
    <dgm:pt modelId="{D0D1401E-1FB6-4FD0-B549-BB263B49E9FD}" type="sibTrans" cxnId="{57626C29-B9F4-4D4A-941C-E9F9DCAA2BE8}">
      <dgm:prSet/>
      <dgm:spPr/>
      <dgm:t>
        <a:bodyPr/>
        <a:lstStyle/>
        <a:p>
          <a:endParaRPr lang="ru-RU"/>
        </a:p>
      </dgm:t>
    </dgm:pt>
    <dgm:pt modelId="{ED865E16-5EDF-4822-B898-AC3F37A2D5D6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Сучасна філософія </a:t>
          </a:r>
          <a:endParaRPr lang="ru-RU">
            <a:solidFill>
              <a:schemeClr val="tx1"/>
            </a:solidFill>
          </a:endParaRPr>
        </a:p>
      </dgm:t>
    </dgm:pt>
    <dgm:pt modelId="{D84695E1-CCC6-466F-A0C8-5A5C089F7BE7}" type="parTrans" cxnId="{624E1F1C-3880-411C-A9BD-6AE166DC1B08}">
      <dgm:prSet/>
      <dgm:spPr/>
      <dgm:t>
        <a:bodyPr/>
        <a:lstStyle/>
        <a:p>
          <a:endParaRPr lang="ru-RU"/>
        </a:p>
      </dgm:t>
    </dgm:pt>
    <dgm:pt modelId="{EF8FF1AA-1B6C-42E1-ACC8-DC36769748F6}" type="sibTrans" cxnId="{624E1F1C-3880-411C-A9BD-6AE166DC1B08}">
      <dgm:prSet/>
      <dgm:spPr/>
      <dgm:t>
        <a:bodyPr/>
        <a:lstStyle/>
        <a:p>
          <a:endParaRPr lang="ru-RU"/>
        </a:p>
      </dgm:t>
    </dgm:pt>
    <dgm:pt modelId="{4E2C36A9-8704-4C46-9849-BCE05CD0B6B3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Філософія постмодерну</a:t>
          </a:r>
          <a:endParaRPr lang="ru-RU">
            <a:solidFill>
              <a:schemeClr val="tx1"/>
            </a:solidFill>
          </a:endParaRPr>
        </a:p>
      </dgm:t>
    </dgm:pt>
    <dgm:pt modelId="{DD9ACE68-D1B2-4B58-97FB-A6E2A971EEE6}" type="parTrans" cxnId="{3E22551F-A4DE-4AD5-B36D-49163C88EB21}">
      <dgm:prSet/>
      <dgm:spPr/>
      <dgm:t>
        <a:bodyPr/>
        <a:lstStyle/>
        <a:p>
          <a:endParaRPr lang="ru-RU"/>
        </a:p>
      </dgm:t>
    </dgm:pt>
    <dgm:pt modelId="{FCE44039-97A3-47AD-9582-459D398A1FB5}" type="sibTrans" cxnId="{3E22551F-A4DE-4AD5-B36D-49163C88EB21}">
      <dgm:prSet/>
      <dgm:spPr/>
      <dgm:t>
        <a:bodyPr/>
        <a:lstStyle/>
        <a:p>
          <a:endParaRPr lang="ru-RU"/>
        </a:p>
      </dgm:t>
    </dgm:pt>
    <dgm:pt modelId="{5683A4CD-51AA-40C7-BE29-E3B74B164512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Історія української філософії </a:t>
          </a:r>
          <a:endParaRPr lang="ru-RU" dirty="0">
            <a:solidFill>
              <a:schemeClr val="tx1"/>
            </a:solidFill>
          </a:endParaRPr>
        </a:p>
      </dgm:t>
    </dgm:pt>
    <dgm:pt modelId="{C6BA9B82-AB43-4479-8B95-36EA357311AE}" type="parTrans" cxnId="{C4669671-50F1-454A-9741-005663B30C20}">
      <dgm:prSet/>
      <dgm:spPr/>
      <dgm:t>
        <a:bodyPr/>
        <a:lstStyle/>
        <a:p>
          <a:endParaRPr lang="ru-RU"/>
        </a:p>
      </dgm:t>
    </dgm:pt>
    <dgm:pt modelId="{45A7E636-603E-4FA0-80F7-B6B3963ABB53}" type="sibTrans" cxnId="{C4669671-50F1-454A-9741-005663B30C20}">
      <dgm:prSet/>
      <dgm:spPr/>
      <dgm:t>
        <a:bodyPr/>
        <a:lstStyle/>
        <a:p>
          <a:endParaRPr lang="ru-RU"/>
        </a:p>
      </dgm:t>
    </dgm:pt>
    <dgm:pt modelId="{0A9C2E05-09C2-49A5-A1CF-2D12315AC336}" type="pres">
      <dgm:prSet presAssocID="{43318B0C-008C-49B0-BAA5-7114D0E7E1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3A587D-524A-472F-B695-B6F47B602F1E}" type="pres">
      <dgm:prSet presAssocID="{41775152-71DC-40A6-84E1-74AA1FE44945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BBA5E-ECF8-4E1C-8637-E3BB601077E6}" type="pres">
      <dgm:prSet presAssocID="{DB1EA256-53AC-4F1B-AF49-7D9592067380}" presName="sibTrans" presStyleCnt="0"/>
      <dgm:spPr/>
    </dgm:pt>
    <dgm:pt modelId="{63C7C486-0217-4F38-A6CB-B8F14ACD0D74}" type="pres">
      <dgm:prSet presAssocID="{60DE5221-EC31-4465-ADF2-CF0EC59E015B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467B3-1AE2-470C-AEF7-F37F64AC5CB1}" type="pres">
      <dgm:prSet presAssocID="{200B081A-8867-4013-95DA-9CDF02E4370B}" presName="sibTrans" presStyleCnt="0"/>
      <dgm:spPr/>
    </dgm:pt>
    <dgm:pt modelId="{B75CD5E4-E5C4-4B20-86D2-ABEAD5362216}" type="pres">
      <dgm:prSet presAssocID="{386E827D-1E20-4DC7-9D1F-8045B3343566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E2262-05C7-4525-A871-9BBCDB97C5AA}" type="pres">
      <dgm:prSet presAssocID="{F108A31E-0B86-4787-96C4-B018C2ADA8AE}" presName="sibTrans" presStyleCnt="0"/>
      <dgm:spPr/>
    </dgm:pt>
    <dgm:pt modelId="{801DC68E-351B-4761-ADBA-172B84C510DC}" type="pres">
      <dgm:prSet presAssocID="{BD577F02-CA77-4DB4-9025-3AAC26F40B70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EFE20-CDC8-4A28-8279-5B18A3E7D94E}" type="pres">
      <dgm:prSet presAssocID="{72D2C218-A37D-4104-98BA-E62E6C964015}" presName="sibTrans" presStyleCnt="0"/>
      <dgm:spPr/>
    </dgm:pt>
    <dgm:pt modelId="{440F9B26-1515-4FA9-869F-5B737158B9EC}" type="pres">
      <dgm:prSet presAssocID="{EE8F8B41-F03D-4FA9-B4AA-E8CCD216691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E3D7AE-9FA9-4E79-B40E-D6D54624D9BB}" type="pres">
      <dgm:prSet presAssocID="{E4D89C0F-5E04-4C30-B9EF-B2833838A9E2}" presName="sibTrans" presStyleCnt="0"/>
      <dgm:spPr/>
    </dgm:pt>
    <dgm:pt modelId="{E2A097D6-2486-4C95-9A9D-EBC1BF91C615}" type="pres">
      <dgm:prSet presAssocID="{267FD6FC-0B6C-4311-951C-CE10303C9BDE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A9AC4-BBCD-4938-98AC-5A812B112C50}" type="pres">
      <dgm:prSet presAssocID="{9D95E470-27F7-472C-ACF9-B9253FA0341F}" presName="sibTrans" presStyleCnt="0"/>
      <dgm:spPr/>
    </dgm:pt>
    <dgm:pt modelId="{A498FE99-924A-424E-8323-ABB6A3811411}" type="pres">
      <dgm:prSet presAssocID="{BC481A24-8F81-4F49-BC44-FBC0E59CE40F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DE858-1D69-4BCF-962C-4FD577AECE82}" type="pres">
      <dgm:prSet presAssocID="{D0D1401E-1FB6-4FD0-B549-BB263B49E9FD}" presName="sibTrans" presStyleCnt="0"/>
      <dgm:spPr/>
    </dgm:pt>
    <dgm:pt modelId="{E425F088-55E2-470F-BFBD-A8434F28F5BA}" type="pres">
      <dgm:prSet presAssocID="{ED865E16-5EDF-4822-B898-AC3F37A2D5D6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8D3BF-2EB3-44DE-8F31-AD0119B78174}" type="pres">
      <dgm:prSet presAssocID="{EF8FF1AA-1B6C-42E1-ACC8-DC36769748F6}" presName="sibTrans" presStyleCnt="0"/>
      <dgm:spPr/>
    </dgm:pt>
    <dgm:pt modelId="{ABF30AF5-7594-4707-B06A-69B359CC45C3}" type="pres">
      <dgm:prSet presAssocID="{4E2C36A9-8704-4C46-9849-BCE05CD0B6B3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8BE03-CE04-4EAE-B456-39EEE5276A71}" type="pres">
      <dgm:prSet presAssocID="{FCE44039-97A3-47AD-9582-459D398A1FB5}" presName="sibTrans" presStyleCnt="0"/>
      <dgm:spPr/>
    </dgm:pt>
    <dgm:pt modelId="{596862F9-9027-4D50-8E43-8FC3911272CB}" type="pres">
      <dgm:prSet presAssocID="{5683A4CD-51AA-40C7-BE29-E3B74B164512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22551F-A4DE-4AD5-B36D-49163C88EB21}" srcId="{43318B0C-008C-49B0-BAA5-7114D0E7E16B}" destId="{4E2C36A9-8704-4C46-9849-BCE05CD0B6B3}" srcOrd="8" destOrd="0" parTransId="{DD9ACE68-D1B2-4B58-97FB-A6E2A971EEE6}" sibTransId="{FCE44039-97A3-47AD-9582-459D398A1FB5}"/>
    <dgm:cxn modelId="{0CC17F0D-F4AE-4C95-B3D5-82FE18F611C5}" type="presOf" srcId="{267FD6FC-0B6C-4311-951C-CE10303C9BDE}" destId="{E2A097D6-2486-4C95-9A9D-EBC1BF91C615}" srcOrd="0" destOrd="0" presId="urn:microsoft.com/office/officeart/2005/8/layout/default"/>
    <dgm:cxn modelId="{2B254A27-13E0-40B4-BFAE-F44F3F5A1A93}" srcId="{43318B0C-008C-49B0-BAA5-7114D0E7E16B}" destId="{EE8F8B41-F03D-4FA9-B4AA-E8CCD2166912}" srcOrd="4" destOrd="0" parTransId="{E294975A-D119-4F8E-9B2B-AB0465B5B0A6}" sibTransId="{E4D89C0F-5E04-4C30-B9EF-B2833838A9E2}"/>
    <dgm:cxn modelId="{92C48EB3-59A5-4016-B0EE-3703047AF692}" srcId="{43318B0C-008C-49B0-BAA5-7114D0E7E16B}" destId="{386E827D-1E20-4DC7-9D1F-8045B3343566}" srcOrd="2" destOrd="0" parTransId="{E2E9748A-5AFA-4A3A-9ED4-676E0E9554D4}" sibTransId="{F108A31E-0B86-4787-96C4-B018C2ADA8AE}"/>
    <dgm:cxn modelId="{AEF3D414-9DA3-4625-9328-FC8337A68A0F}" type="presOf" srcId="{BD577F02-CA77-4DB4-9025-3AAC26F40B70}" destId="{801DC68E-351B-4761-ADBA-172B84C510DC}" srcOrd="0" destOrd="0" presId="urn:microsoft.com/office/officeart/2005/8/layout/default"/>
    <dgm:cxn modelId="{92F5880C-0F7D-4980-B40E-DBADA4C1B454}" type="presOf" srcId="{BC481A24-8F81-4F49-BC44-FBC0E59CE40F}" destId="{A498FE99-924A-424E-8323-ABB6A3811411}" srcOrd="0" destOrd="0" presId="urn:microsoft.com/office/officeart/2005/8/layout/default"/>
    <dgm:cxn modelId="{57626C29-B9F4-4D4A-941C-E9F9DCAA2BE8}" srcId="{43318B0C-008C-49B0-BAA5-7114D0E7E16B}" destId="{BC481A24-8F81-4F49-BC44-FBC0E59CE40F}" srcOrd="6" destOrd="0" parTransId="{E28B2F0D-9194-46CC-A25C-F7674A0FCF2C}" sibTransId="{D0D1401E-1FB6-4FD0-B549-BB263B49E9FD}"/>
    <dgm:cxn modelId="{A64B4530-6E9E-44CB-8A22-8F5D042A88E0}" type="presOf" srcId="{41775152-71DC-40A6-84E1-74AA1FE44945}" destId="{FC3A587D-524A-472F-B695-B6F47B602F1E}" srcOrd="0" destOrd="0" presId="urn:microsoft.com/office/officeart/2005/8/layout/default"/>
    <dgm:cxn modelId="{5F0D64B6-A930-4B05-90C0-9F9951E4CCF5}" type="presOf" srcId="{60DE5221-EC31-4465-ADF2-CF0EC59E015B}" destId="{63C7C486-0217-4F38-A6CB-B8F14ACD0D74}" srcOrd="0" destOrd="0" presId="urn:microsoft.com/office/officeart/2005/8/layout/default"/>
    <dgm:cxn modelId="{7FD192EA-A3EF-4871-8E2F-214EE99BB700}" srcId="{43318B0C-008C-49B0-BAA5-7114D0E7E16B}" destId="{267FD6FC-0B6C-4311-951C-CE10303C9BDE}" srcOrd="5" destOrd="0" parTransId="{BF9695C1-BBF0-4870-BE51-7AC41A3081CF}" sibTransId="{9D95E470-27F7-472C-ACF9-B9253FA0341F}"/>
    <dgm:cxn modelId="{4CAF06E5-C676-40D7-B318-754C4735306E}" srcId="{43318B0C-008C-49B0-BAA5-7114D0E7E16B}" destId="{41775152-71DC-40A6-84E1-74AA1FE44945}" srcOrd="0" destOrd="0" parTransId="{EDED6F1C-419C-4EAE-A8D9-319B35632518}" sibTransId="{DB1EA256-53AC-4F1B-AF49-7D9592067380}"/>
    <dgm:cxn modelId="{927790CA-24F9-4445-8471-F50BA6FEF47A}" type="presOf" srcId="{386E827D-1E20-4DC7-9D1F-8045B3343566}" destId="{B75CD5E4-E5C4-4B20-86D2-ABEAD5362216}" srcOrd="0" destOrd="0" presId="urn:microsoft.com/office/officeart/2005/8/layout/default"/>
    <dgm:cxn modelId="{00F089ED-CA22-4A86-8FE5-7247440B91E6}" type="presOf" srcId="{5683A4CD-51AA-40C7-BE29-E3B74B164512}" destId="{596862F9-9027-4D50-8E43-8FC3911272CB}" srcOrd="0" destOrd="0" presId="urn:microsoft.com/office/officeart/2005/8/layout/default"/>
    <dgm:cxn modelId="{3AC9EDDC-07C6-42FA-98F4-F14AA3005ADB}" srcId="{43318B0C-008C-49B0-BAA5-7114D0E7E16B}" destId="{60DE5221-EC31-4465-ADF2-CF0EC59E015B}" srcOrd="1" destOrd="0" parTransId="{81A71CD0-26D0-4668-842A-1A2D465267E4}" sibTransId="{200B081A-8867-4013-95DA-9CDF02E4370B}"/>
    <dgm:cxn modelId="{624E1F1C-3880-411C-A9BD-6AE166DC1B08}" srcId="{43318B0C-008C-49B0-BAA5-7114D0E7E16B}" destId="{ED865E16-5EDF-4822-B898-AC3F37A2D5D6}" srcOrd="7" destOrd="0" parTransId="{D84695E1-CCC6-466F-A0C8-5A5C089F7BE7}" sibTransId="{EF8FF1AA-1B6C-42E1-ACC8-DC36769748F6}"/>
    <dgm:cxn modelId="{D1AB002C-7D68-448C-95A8-72A3D8BA2279}" type="presOf" srcId="{ED865E16-5EDF-4822-B898-AC3F37A2D5D6}" destId="{E425F088-55E2-470F-BFBD-A8434F28F5BA}" srcOrd="0" destOrd="0" presId="urn:microsoft.com/office/officeart/2005/8/layout/default"/>
    <dgm:cxn modelId="{8E606444-8171-4F01-AEC7-0A233EFBF820}" type="presOf" srcId="{EE8F8B41-F03D-4FA9-B4AA-E8CCD2166912}" destId="{440F9B26-1515-4FA9-869F-5B737158B9EC}" srcOrd="0" destOrd="0" presId="urn:microsoft.com/office/officeart/2005/8/layout/default"/>
    <dgm:cxn modelId="{C026D170-02E6-4AAA-AF6C-E5C320EE7A2B}" srcId="{43318B0C-008C-49B0-BAA5-7114D0E7E16B}" destId="{BD577F02-CA77-4DB4-9025-3AAC26F40B70}" srcOrd="3" destOrd="0" parTransId="{9B696F71-9E7C-439F-9771-ED11D918A6B6}" sibTransId="{72D2C218-A37D-4104-98BA-E62E6C964015}"/>
    <dgm:cxn modelId="{CF37BD8C-2ADC-45BF-959E-3551B1820B53}" type="presOf" srcId="{43318B0C-008C-49B0-BAA5-7114D0E7E16B}" destId="{0A9C2E05-09C2-49A5-A1CF-2D12315AC336}" srcOrd="0" destOrd="0" presId="urn:microsoft.com/office/officeart/2005/8/layout/default"/>
    <dgm:cxn modelId="{C4669671-50F1-454A-9741-005663B30C20}" srcId="{43318B0C-008C-49B0-BAA5-7114D0E7E16B}" destId="{5683A4CD-51AA-40C7-BE29-E3B74B164512}" srcOrd="9" destOrd="0" parTransId="{C6BA9B82-AB43-4479-8B95-36EA357311AE}" sibTransId="{45A7E636-603E-4FA0-80F7-B6B3963ABB53}"/>
    <dgm:cxn modelId="{3ADAB8CC-5025-4F22-BE44-F6A7DEC17175}" type="presOf" srcId="{4E2C36A9-8704-4C46-9849-BCE05CD0B6B3}" destId="{ABF30AF5-7594-4707-B06A-69B359CC45C3}" srcOrd="0" destOrd="0" presId="urn:microsoft.com/office/officeart/2005/8/layout/default"/>
    <dgm:cxn modelId="{B8ACCA29-B1B5-4237-A281-CABBF37C1D16}" type="presParOf" srcId="{0A9C2E05-09C2-49A5-A1CF-2D12315AC336}" destId="{FC3A587D-524A-472F-B695-B6F47B602F1E}" srcOrd="0" destOrd="0" presId="urn:microsoft.com/office/officeart/2005/8/layout/default"/>
    <dgm:cxn modelId="{80D7BB20-8B9C-42F3-893C-E63DB73F881E}" type="presParOf" srcId="{0A9C2E05-09C2-49A5-A1CF-2D12315AC336}" destId="{4DFBBA5E-ECF8-4E1C-8637-E3BB601077E6}" srcOrd="1" destOrd="0" presId="urn:microsoft.com/office/officeart/2005/8/layout/default"/>
    <dgm:cxn modelId="{608FEF25-5D7D-4546-829D-364F0CCB57DC}" type="presParOf" srcId="{0A9C2E05-09C2-49A5-A1CF-2D12315AC336}" destId="{63C7C486-0217-4F38-A6CB-B8F14ACD0D74}" srcOrd="2" destOrd="0" presId="urn:microsoft.com/office/officeart/2005/8/layout/default"/>
    <dgm:cxn modelId="{113E1F51-507E-480B-9572-CC2089D77712}" type="presParOf" srcId="{0A9C2E05-09C2-49A5-A1CF-2D12315AC336}" destId="{EA4467B3-1AE2-470C-AEF7-F37F64AC5CB1}" srcOrd="3" destOrd="0" presId="urn:microsoft.com/office/officeart/2005/8/layout/default"/>
    <dgm:cxn modelId="{9E8A5094-62B2-46D6-B478-74C79AED5B4F}" type="presParOf" srcId="{0A9C2E05-09C2-49A5-A1CF-2D12315AC336}" destId="{B75CD5E4-E5C4-4B20-86D2-ABEAD5362216}" srcOrd="4" destOrd="0" presId="urn:microsoft.com/office/officeart/2005/8/layout/default"/>
    <dgm:cxn modelId="{19798024-3547-489E-A926-9C1F54F67ADB}" type="presParOf" srcId="{0A9C2E05-09C2-49A5-A1CF-2D12315AC336}" destId="{6BCE2262-05C7-4525-A871-9BBCDB97C5AA}" srcOrd="5" destOrd="0" presId="urn:microsoft.com/office/officeart/2005/8/layout/default"/>
    <dgm:cxn modelId="{BC40795B-F7B0-44EC-BAB6-0F1915DEF555}" type="presParOf" srcId="{0A9C2E05-09C2-49A5-A1CF-2D12315AC336}" destId="{801DC68E-351B-4761-ADBA-172B84C510DC}" srcOrd="6" destOrd="0" presId="urn:microsoft.com/office/officeart/2005/8/layout/default"/>
    <dgm:cxn modelId="{82C8883B-59CD-46F6-B07A-864E2F7D9BD3}" type="presParOf" srcId="{0A9C2E05-09C2-49A5-A1CF-2D12315AC336}" destId="{2BBEFE20-CDC8-4A28-8279-5B18A3E7D94E}" srcOrd="7" destOrd="0" presId="urn:microsoft.com/office/officeart/2005/8/layout/default"/>
    <dgm:cxn modelId="{E9EE88A1-A03D-470F-9ECD-03ED3C076CB0}" type="presParOf" srcId="{0A9C2E05-09C2-49A5-A1CF-2D12315AC336}" destId="{440F9B26-1515-4FA9-869F-5B737158B9EC}" srcOrd="8" destOrd="0" presId="urn:microsoft.com/office/officeart/2005/8/layout/default"/>
    <dgm:cxn modelId="{CED66DE7-3AEE-477C-B160-47AB32B4ABAB}" type="presParOf" srcId="{0A9C2E05-09C2-49A5-A1CF-2D12315AC336}" destId="{44E3D7AE-9FA9-4E79-B40E-D6D54624D9BB}" srcOrd="9" destOrd="0" presId="urn:microsoft.com/office/officeart/2005/8/layout/default"/>
    <dgm:cxn modelId="{C1431B0B-D145-49DB-832E-0BBE07A7A577}" type="presParOf" srcId="{0A9C2E05-09C2-49A5-A1CF-2D12315AC336}" destId="{E2A097D6-2486-4C95-9A9D-EBC1BF91C615}" srcOrd="10" destOrd="0" presId="urn:microsoft.com/office/officeart/2005/8/layout/default"/>
    <dgm:cxn modelId="{892BA6F0-B6B2-4093-98E0-A8783A4B86B8}" type="presParOf" srcId="{0A9C2E05-09C2-49A5-A1CF-2D12315AC336}" destId="{6BDA9AC4-BBCD-4938-98AC-5A812B112C50}" srcOrd="11" destOrd="0" presId="urn:microsoft.com/office/officeart/2005/8/layout/default"/>
    <dgm:cxn modelId="{EAFBD8E2-3909-45F5-BB7D-5621630A637A}" type="presParOf" srcId="{0A9C2E05-09C2-49A5-A1CF-2D12315AC336}" destId="{A498FE99-924A-424E-8323-ABB6A3811411}" srcOrd="12" destOrd="0" presId="urn:microsoft.com/office/officeart/2005/8/layout/default"/>
    <dgm:cxn modelId="{C7FD9D81-8039-4E2F-B39B-C87EBB98A70D}" type="presParOf" srcId="{0A9C2E05-09C2-49A5-A1CF-2D12315AC336}" destId="{5EBDE858-1D69-4BCF-962C-4FD577AECE82}" srcOrd="13" destOrd="0" presId="urn:microsoft.com/office/officeart/2005/8/layout/default"/>
    <dgm:cxn modelId="{590A3999-5C6A-4FE5-8125-6855D79CF2F9}" type="presParOf" srcId="{0A9C2E05-09C2-49A5-A1CF-2D12315AC336}" destId="{E425F088-55E2-470F-BFBD-A8434F28F5BA}" srcOrd="14" destOrd="0" presId="urn:microsoft.com/office/officeart/2005/8/layout/default"/>
    <dgm:cxn modelId="{78C8DEC3-D314-4366-A72E-AFE1094971A2}" type="presParOf" srcId="{0A9C2E05-09C2-49A5-A1CF-2D12315AC336}" destId="{F488D3BF-2EB3-44DE-8F31-AD0119B78174}" srcOrd="15" destOrd="0" presId="urn:microsoft.com/office/officeart/2005/8/layout/default"/>
    <dgm:cxn modelId="{F28DF265-2501-4E1B-BBDE-795C5A327CE9}" type="presParOf" srcId="{0A9C2E05-09C2-49A5-A1CF-2D12315AC336}" destId="{ABF30AF5-7594-4707-B06A-69B359CC45C3}" srcOrd="16" destOrd="0" presId="urn:microsoft.com/office/officeart/2005/8/layout/default"/>
    <dgm:cxn modelId="{9D64C68B-E3C6-45AA-8173-AD190F6509E8}" type="presParOf" srcId="{0A9C2E05-09C2-49A5-A1CF-2D12315AC336}" destId="{D158BE03-CE04-4EAE-B456-39EEE5276A71}" srcOrd="17" destOrd="0" presId="urn:microsoft.com/office/officeart/2005/8/layout/default"/>
    <dgm:cxn modelId="{4DE3E433-2556-47E4-9DFF-466D63782AD5}" type="presParOf" srcId="{0A9C2E05-09C2-49A5-A1CF-2D12315AC336}" destId="{596862F9-9027-4D50-8E43-8FC3911272CB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92F905-3659-4CD4-B598-58BDE2213E2E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ru-RU"/>
        </a:p>
      </dgm:t>
    </dgm:pt>
    <dgm:pt modelId="{8FFF6080-F8E3-464C-9D57-405B2696612E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Філософська пропедевтика </a:t>
          </a:r>
          <a:endParaRPr lang="ru-RU" dirty="0">
            <a:solidFill>
              <a:schemeClr val="tx1"/>
            </a:solidFill>
          </a:endParaRPr>
        </a:p>
      </dgm:t>
    </dgm:pt>
    <dgm:pt modelId="{2322B1C8-F822-4A14-B32F-56F301618E27}" type="parTrans" cxnId="{BB25446B-B087-42B0-9A7C-454676ECA18A}">
      <dgm:prSet/>
      <dgm:spPr/>
      <dgm:t>
        <a:bodyPr/>
        <a:lstStyle/>
        <a:p>
          <a:endParaRPr lang="ru-RU"/>
        </a:p>
      </dgm:t>
    </dgm:pt>
    <dgm:pt modelId="{6506595A-2B1C-4099-8929-B856BB270ECC}" type="sibTrans" cxnId="{BB25446B-B087-42B0-9A7C-454676ECA18A}">
      <dgm:prSet/>
      <dgm:spPr/>
      <dgm:t>
        <a:bodyPr/>
        <a:lstStyle/>
        <a:p>
          <a:endParaRPr lang="ru-RU"/>
        </a:p>
      </dgm:t>
    </dgm:pt>
    <dgm:pt modelId="{E3CB8087-9AC3-4D3E-9E5E-F4315939DBF6}">
      <dgm:prSet/>
      <dgm:spPr/>
      <dgm:t>
        <a:bodyPr/>
        <a:lstStyle/>
        <a:p>
          <a:pPr rtl="0"/>
          <a:r>
            <a:rPr lang="uk-UA" smtClean="0">
              <a:solidFill>
                <a:schemeClr val="tx1"/>
              </a:solidFill>
            </a:rPr>
            <a:t>Логіка </a:t>
          </a:r>
          <a:endParaRPr lang="ru-RU">
            <a:solidFill>
              <a:schemeClr val="tx1"/>
            </a:solidFill>
          </a:endParaRPr>
        </a:p>
      </dgm:t>
    </dgm:pt>
    <dgm:pt modelId="{1798CDB9-0C81-450D-B98C-DA738F8839B1}" type="parTrans" cxnId="{D9F8E7C6-5B27-4CBC-AAC9-FE0499B0F578}">
      <dgm:prSet/>
      <dgm:spPr/>
      <dgm:t>
        <a:bodyPr/>
        <a:lstStyle/>
        <a:p>
          <a:endParaRPr lang="ru-RU"/>
        </a:p>
      </dgm:t>
    </dgm:pt>
    <dgm:pt modelId="{7F03C5C5-56BA-416E-8C0B-7FF30461A4A2}" type="sibTrans" cxnId="{D9F8E7C6-5B27-4CBC-AAC9-FE0499B0F578}">
      <dgm:prSet/>
      <dgm:spPr/>
      <dgm:t>
        <a:bodyPr/>
        <a:lstStyle/>
        <a:p>
          <a:endParaRPr lang="ru-RU"/>
        </a:p>
      </dgm:t>
    </dgm:pt>
    <dgm:pt modelId="{595694EE-34DF-48A7-8EE5-43C8246B506F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Метафізика та онтологія </a:t>
          </a:r>
          <a:endParaRPr lang="ru-RU" dirty="0">
            <a:solidFill>
              <a:schemeClr val="tx1"/>
            </a:solidFill>
          </a:endParaRPr>
        </a:p>
      </dgm:t>
    </dgm:pt>
    <dgm:pt modelId="{80BEF31C-362A-4AA6-BF28-FCB2F569C863}" type="parTrans" cxnId="{FCD56AEE-3A6D-494C-83DE-F385A23E49C9}">
      <dgm:prSet/>
      <dgm:spPr/>
      <dgm:t>
        <a:bodyPr/>
        <a:lstStyle/>
        <a:p>
          <a:endParaRPr lang="ru-RU"/>
        </a:p>
      </dgm:t>
    </dgm:pt>
    <dgm:pt modelId="{7F116530-D935-4E4A-BC83-3453B47176A4}" type="sibTrans" cxnId="{FCD56AEE-3A6D-494C-83DE-F385A23E49C9}">
      <dgm:prSet/>
      <dgm:spPr/>
      <dgm:t>
        <a:bodyPr/>
        <a:lstStyle/>
        <a:p>
          <a:endParaRPr lang="ru-RU"/>
        </a:p>
      </dgm:t>
    </dgm:pt>
    <dgm:pt modelId="{2CE77588-7C98-4A38-A861-BF79B95FCA41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Гносеологія та епістемологія </a:t>
          </a:r>
          <a:endParaRPr lang="ru-RU" dirty="0">
            <a:solidFill>
              <a:schemeClr val="tx1"/>
            </a:solidFill>
          </a:endParaRPr>
        </a:p>
      </dgm:t>
    </dgm:pt>
    <dgm:pt modelId="{F1E5EF81-3EA7-4D5A-8164-C468C4D7FB39}" type="parTrans" cxnId="{9570B711-3679-4C1A-BB68-492201DF4DF9}">
      <dgm:prSet/>
      <dgm:spPr/>
      <dgm:t>
        <a:bodyPr/>
        <a:lstStyle/>
        <a:p>
          <a:endParaRPr lang="ru-RU"/>
        </a:p>
      </dgm:t>
    </dgm:pt>
    <dgm:pt modelId="{3663A1BF-27EA-4602-B987-A3638C2B72C7}" type="sibTrans" cxnId="{9570B711-3679-4C1A-BB68-492201DF4DF9}">
      <dgm:prSet/>
      <dgm:spPr/>
      <dgm:t>
        <a:bodyPr/>
        <a:lstStyle/>
        <a:p>
          <a:endParaRPr lang="ru-RU"/>
        </a:p>
      </dgm:t>
    </dgm:pt>
    <dgm:pt modelId="{F90FF01F-A128-428C-A291-9FE444A39617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Етика </a:t>
          </a:r>
          <a:endParaRPr lang="ru-RU" dirty="0">
            <a:solidFill>
              <a:schemeClr val="tx1"/>
            </a:solidFill>
          </a:endParaRPr>
        </a:p>
      </dgm:t>
    </dgm:pt>
    <dgm:pt modelId="{A1E0200E-AD33-466E-99EB-04A35402166D}" type="parTrans" cxnId="{8AAE0425-76C5-4DEE-BE33-E7CA37D223DA}">
      <dgm:prSet/>
      <dgm:spPr/>
      <dgm:t>
        <a:bodyPr/>
        <a:lstStyle/>
        <a:p>
          <a:endParaRPr lang="ru-RU"/>
        </a:p>
      </dgm:t>
    </dgm:pt>
    <dgm:pt modelId="{37A406B9-2D27-4E27-A779-6DFE9783A901}" type="sibTrans" cxnId="{8AAE0425-76C5-4DEE-BE33-E7CA37D223DA}">
      <dgm:prSet/>
      <dgm:spPr/>
      <dgm:t>
        <a:bodyPr/>
        <a:lstStyle/>
        <a:p>
          <a:endParaRPr lang="ru-RU"/>
        </a:p>
      </dgm:t>
    </dgm:pt>
    <dgm:pt modelId="{EB382C26-D226-4F86-9EF1-0F2CFB9DB6ED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Естетика</a:t>
          </a:r>
          <a:endParaRPr lang="ru-RU" dirty="0">
            <a:solidFill>
              <a:schemeClr val="tx1"/>
            </a:solidFill>
          </a:endParaRPr>
        </a:p>
      </dgm:t>
    </dgm:pt>
    <dgm:pt modelId="{E4456086-5783-46F2-9848-EB26A80C8BAB}" type="parTrans" cxnId="{EA99BF36-AE07-4CE2-BF94-ED45171076F1}">
      <dgm:prSet/>
      <dgm:spPr/>
      <dgm:t>
        <a:bodyPr/>
        <a:lstStyle/>
        <a:p>
          <a:endParaRPr lang="ru-RU"/>
        </a:p>
      </dgm:t>
    </dgm:pt>
    <dgm:pt modelId="{79B68BE0-88BD-4BF7-B995-B33286722508}" type="sibTrans" cxnId="{EA99BF36-AE07-4CE2-BF94-ED45171076F1}">
      <dgm:prSet/>
      <dgm:spPr/>
      <dgm:t>
        <a:bodyPr/>
        <a:lstStyle/>
        <a:p>
          <a:endParaRPr lang="ru-RU"/>
        </a:p>
      </dgm:t>
    </dgm:pt>
    <dgm:pt modelId="{876E126C-2F7F-4356-86AD-F0D3494085AB}" type="pres">
      <dgm:prSet presAssocID="{1C92F905-3659-4CD4-B598-58BDE2213E2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188C92-6041-4358-89BA-1D4A15594CB4}" type="pres">
      <dgm:prSet presAssocID="{8FFF6080-F8E3-464C-9D57-405B2696612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38C74-4FF6-4226-B493-239BA4AC4EB5}" type="pres">
      <dgm:prSet presAssocID="{6506595A-2B1C-4099-8929-B856BB270ECC}" presName="sibTrans" presStyleCnt="0"/>
      <dgm:spPr/>
      <dgm:t>
        <a:bodyPr/>
        <a:lstStyle/>
        <a:p>
          <a:endParaRPr lang="ru-RU"/>
        </a:p>
      </dgm:t>
    </dgm:pt>
    <dgm:pt modelId="{7B0E1247-6096-4F8A-BDE1-3420CED4E6D8}" type="pres">
      <dgm:prSet presAssocID="{E3CB8087-9AC3-4D3E-9E5E-F4315939DB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210C8-9E32-4418-AB34-DD62D4A2378E}" type="pres">
      <dgm:prSet presAssocID="{7F03C5C5-56BA-416E-8C0B-7FF30461A4A2}" presName="sibTrans" presStyleCnt="0"/>
      <dgm:spPr/>
      <dgm:t>
        <a:bodyPr/>
        <a:lstStyle/>
        <a:p>
          <a:endParaRPr lang="ru-RU"/>
        </a:p>
      </dgm:t>
    </dgm:pt>
    <dgm:pt modelId="{82E05945-A40F-418D-ADD6-732471BE2D88}" type="pres">
      <dgm:prSet presAssocID="{595694EE-34DF-48A7-8EE5-43C8246B506F}" presName="node" presStyleLbl="node1" presStyleIdx="2" presStyleCnt="6" custLinFactX="-13315" custLinFactY="22359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ED3C1-E2B4-412E-8216-FB1B3EBDC597}" type="pres">
      <dgm:prSet presAssocID="{7F116530-D935-4E4A-BC83-3453B47176A4}" presName="sibTrans" presStyleCnt="0"/>
      <dgm:spPr/>
      <dgm:t>
        <a:bodyPr/>
        <a:lstStyle/>
        <a:p>
          <a:endParaRPr lang="ru-RU"/>
        </a:p>
      </dgm:t>
    </dgm:pt>
    <dgm:pt modelId="{36EBD358-896A-410B-9D04-05DF33BFC713}" type="pres">
      <dgm:prSet presAssocID="{2CE77588-7C98-4A38-A861-BF79B95FCA41}" presName="node" presStyleLbl="node1" presStyleIdx="3" presStyleCnt="6" custLinFactNeighborX="-1596" custLinFactNeighborY="3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7C442-C82A-4154-A2B9-910B0DBCB182}" type="pres">
      <dgm:prSet presAssocID="{3663A1BF-27EA-4602-B987-A3638C2B72C7}" presName="sibTrans" presStyleCnt="0"/>
      <dgm:spPr/>
      <dgm:t>
        <a:bodyPr/>
        <a:lstStyle/>
        <a:p>
          <a:endParaRPr lang="ru-RU"/>
        </a:p>
      </dgm:t>
    </dgm:pt>
    <dgm:pt modelId="{612C64C2-7997-4D91-B14A-3E20652650EB}" type="pres">
      <dgm:prSet presAssocID="{F90FF01F-A128-428C-A291-9FE444A39617}" presName="node" presStyleLbl="node1" presStyleIdx="4" presStyleCnt="6" custLinFactX="10000" custLinFactY="-17039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9E516-10FB-4D01-B335-4B6EB39D4251}" type="pres">
      <dgm:prSet presAssocID="{37A406B9-2D27-4E27-A779-6DFE9783A901}" presName="sibTrans" presStyleCnt="0"/>
      <dgm:spPr/>
      <dgm:t>
        <a:bodyPr/>
        <a:lstStyle/>
        <a:p>
          <a:endParaRPr lang="ru-RU"/>
        </a:p>
      </dgm:t>
    </dgm:pt>
    <dgm:pt modelId="{2D789355-7D80-4C50-9A48-B2CCA9051DF2}" type="pres">
      <dgm:prSet presAssocID="{EB382C26-D226-4F86-9EF1-0F2CFB9DB6E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DDA9C2-638A-41C2-AA44-010C2FF522E2}" type="presOf" srcId="{595694EE-34DF-48A7-8EE5-43C8246B506F}" destId="{82E05945-A40F-418D-ADD6-732471BE2D88}" srcOrd="0" destOrd="0" presId="urn:microsoft.com/office/officeart/2005/8/layout/default"/>
    <dgm:cxn modelId="{EA99BF36-AE07-4CE2-BF94-ED45171076F1}" srcId="{1C92F905-3659-4CD4-B598-58BDE2213E2E}" destId="{EB382C26-D226-4F86-9EF1-0F2CFB9DB6ED}" srcOrd="5" destOrd="0" parTransId="{E4456086-5783-46F2-9848-EB26A80C8BAB}" sibTransId="{79B68BE0-88BD-4BF7-B995-B33286722508}"/>
    <dgm:cxn modelId="{8AAE0425-76C5-4DEE-BE33-E7CA37D223DA}" srcId="{1C92F905-3659-4CD4-B598-58BDE2213E2E}" destId="{F90FF01F-A128-428C-A291-9FE444A39617}" srcOrd="4" destOrd="0" parTransId="{A1E0200E-AD33-466E-99EB-04A35402166D}" sibTransId="{37A406B9-2D27-4E27-A779-6DFE9783A901}"/>
    <dgm:cxn modelId="{B030A865-6084-4A5D-94D9-CFD5197586AC}" type="presOf" srcId="{8FFF6080-F8E3-464C-9D57-405B2696612E}" destId="{6A188C92-6041-4358-89BA-1D4A15594CB4}" srcOrd="0" destOrd="0" presId="urn:microsoft.com/office/officeart/2005/8/layout/default"/>
    <dgm:cxn modelId="{7C059B31-95AE-41C5-8175-5D2FD89A9B40}" type="presOf" srcId="{E3CB8087-9AC3-4D3E-9E5E-F4315939DBF6}" destId="{7B0E1247-6096-4F8A-BDE1-3420CED4E6D8}" srcOrd="0" destOrd="0" presId="urn:microsoft.com/office/officeart/2005/8/layout/default"/>
    <dgm:cxn modelId="{0BB8823B-054F-42FB-B669-520149F80510}" type="presOf" srcId="{1C92F905-3659-4CD4-B598-58BDE2213E2E}" destId="{876E126C-2F7F-4356-86AD-F0D3494085AB}" srcOrd="0" destOrd="0" presId="urn:microsoft.com/office/officeart/2005/8/layout/default"/>
    <dgm:cxn modelId="{1CE4EBBB-6BF1-4C1B-993E-0B76D1AE9967}" type="presOf" srcId="{2CE77588-7C98-4A38-A861-BF79B95FCA41}" destId="{36EBD358-896A-410B-9D04-05DF33BFC713}" srcOrd="0" destOrd="0" presId="urn:microsoft.com/office/officeart/2005/8/layout/default"/>
    <dgm:cxn modelId="{F4F029C0-DC48-4D57-8455-EAEC33CC893D}" type="presOf" srcId="{EB382C26-D226-4F86-9EF1-0F2CFB9DB6ED}" destId="{2D789355-7D80-4C50-9A48-B2CCA9051DF2}" srcOrd="0" destOrd="0" presId="urn:microsoft.com/office/officeart/2005/8/layout/default"/>
    <dgm:cxn modelId="{FCD56AEE-3A6D-494C-83DE-F385A23E49C9}" srcId="{1C92F905-3659-4CD4-B598-58BDE2213E2E}" destId="{595694EE-34DF-48A7-8EE5-43C8246B506F}" srcOrd="2" destOrd="0" parTransId="{80BEF31C-362A-4AA6-BF28-FCB2F569C863}" sibTransId="{7F116530-D935-4E4A-BC83-3453B47176A4}"/>
    <dgm:cxn modelId="{C3DD3D04-7E3C-4CD1-870F-BE8FAE5588E0}" type="presOf" srcId="{F90FF01F-A128-428C-A291-9FE444A39617}" destId="{612C64C2-7997-4D91-B14A-3E20652650EB}" srcOrd="0" destOrd="0" presId="urn:microsoft.com/office/officeart/2005/8/layout/default"/>
    <dgm:cxn modelId="{D9F8E7C6-5B27-4CBC-AAC9-FE0499B0F578}" srcId="{1C92F905-3659-4CD4-B598-58BDE2213E2E}" destId="{E3CB8087-9AC3-4D3E-9E5E-F4315939DBF6}" srcOrd="1" destOrd="0" parTransId="{1798CDB9-0C81-450D-B98C-DA738F8839B1}" sibTransId="{7F03C5C5-56BA-416E-8C0B-7FF30461A4A2}"/>
    <dgm:cxn modelId="{9570B711-3679-4C1A-BB68-492201DF4DF9}" srcId="{1C92F905-3659-4CD4-B598-58BDE2213E2E}" destId="{2CE77588-7C98-4A38-A861-BF79B95FCA41}" srcOrd="3" destOrd="0" parTransId="{F1E5EF81-3EA7-4D5A-8164-C468C4D7FB39}" sibTransId="{3663A1BF-27EA-4602-B987-A3638C2B72C7}"/>
    <dgm:cxn modelId="{BB25446B-B087-42B0-9A7C-454676ECA18A}" srcId="{1C92F905-3659-4CD4-B598-58BDE2213E2E}" destId="{8FFF6080-F8E3-464C-9D57-405B2696612E}" srcOrd="0" destOrd="0" parTransId="{2322B1C8-F822-4A14-B32F-56F301618E27}" sibTransId="{6506595A-2B1C-4099-8929-B856BB270ECC}"/>
    <dgm:cxn modelId="{14E76EA9-8619-496E-9E96-11C7C7E7CB31}" type="presParOf" srcId="{876E126C-2F7F-4356-86AD-F0D3494085AB}" destId="{6A188C92-6041-4358-89BA-1D4A15594CB4}" srcOrd="0" destOrd="0" presId="urn:microsoft.com/office/officeart/2005/8/layout/default"/>
    <dgm:cxn modelId="{A983E248-99D9-4713-999E-6A7A16535E4E}" type="presParOf" srcId="{876E126C-2F7F-4356-86AD-F0D3494085AB}" destId="{E8838C74-4FF6-4226-B493-239BA4AC4EB5}" srcOrd="1" destOrd="0" presId="urn:microsoft.com/office/officeart/2005/8/layout/default"/>
    <dgm:cxn modelId="{518401FD-32B9-4C04-8E4C-6BF7ED7F4946}" type="presParOf" srcId="{876E126C-2F7F-4356-86AD-F0D3494085AB}" destId="{7B0E1247-6096-4F8A-BDE1-3420CED4E6D8}" srcOrd="2" destOrd="0" presId="urn:microsoft.com/office/officeart/2005/8/layout/default"/>
    <dgm:cxn modelId="{9C136A6F-EBAD-42C4-9B17-186683D915D5}" type="presParOf" srcId="{876E126C-2F7F-4356-86AD-F0D3494085AB}" destId="{46E210C8-9E32-4418-AB34-DD62D4A2378E}" srcOrd="3" destOrd="0" presId="urn:microsoft.com/office/officeart/2005/8/layout/default"/>
    <dgm:cxn modelId="{45E95EF5-4186-4421-9152-2477BA3F88D6}" type="presParOf" srcId="{876E126C-2F7F-4356-86AD-F0D3494085AB}" destId="{82E05945-A40F-418D-ADD6-732471BE2D88}" srcOrd="4" destOrd="0" presId="urn:microsoft.com/office/officeart/2005/8/layout/default"/>
    <dgm:cxn modelId="{EB34E200-D924-4D47-99AC-4976EFE6DF21}" type="presParOf" srcId="{876E126C-2F7F-4356-86AD-F0D3494085AB}" destId="{912ED3C1-E2B4-412E-8216-FB1B3EBDC597}" srcOrd="5" destOrd="0" presId="urn:microsoft.com/office/officeart/2005/8/layout/default"/>
    <dgm:cxn modelId="{D7C6EA26-E034-49B7-88FD-B2917C09CC2B}" type="presParOf" srcId="{876E126C-2F7F-4356-86AD-F0D3494085AB}" destId="{36EBD358-896A-410B-9D04-05DF33BFC713}" srcOrd="6" destOrd="0" presId="urn:microsoft.com/office/officeart/2005/8/layout/default"/>
    <dgm:cxn modelId="{92046DC9-9FA6-4B43-BAAA-9046A20A41A8}" type="presParOf" srcId="{876E126C-2F7F-4356-86AD-F0D3494085AB}" destId="{2277C442-C82A-4154-A2B9-910B0DBCB182}" srcOrd="7" destOrd="0" presId="urn:microsoft.com/office/officeart/2005/8/layout/default"/>
    <dgm:cxn modelId="{CD144B72-AB0A-4E68-A3FA-0B9E36580E8F}" type="presParOf" srcId="{876E126C-2F7F-4356-86AD-F0D3494085AB}" destId="{612C64C2-7997-4D91-B14A-3E20652650EB}" srcOrd="8" destOrd="0" presId="urn:microsoft.com/office/officeart/2005/8/layout/default"/>
    <dgm:cxn modelId="{F46CD5DC-8E60-4D8E-BDCF-1C409EE24339}" type="presParOf" srcId="{876E126C-2F7F-4356-86AD-F0D3494085AB}" destId="{C799E516-10FB-4D01-B335-4B6EB39D4251}" srcOrd="9" destOrd="0" presId="urn:microsoft.com/office/officeart/2005/8/layout/default"/>
    <dgm:cxn modelId="{732F9291-7A8F-4457-A93F-D97BE3E852CC}" type="presParOf" srcId="{876E126C-2F7F-4356-86AD-F0D3494085AB}" destId="{2D789355-7D80-4C50-9A48-B2CCA9051DF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627195-EDA8-45D9-A877-A9F1734EF97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8233CE39-EAD7-4289-BCCC-35A2636FF687}">
      <dgm:prSet custT="1"/>
      <dgm:spPr/>
      <dgm:t>
        <a:bodyPr/>
        <a:lstStyle/>
        <a:p>
          <a:pPr rtl="0"/>
          <a:r>
            <a:rPr lang="uk-UA" sz="1600" noProof="0" smtClean="0">
              <a:solidFill>
                <a:schemeClr val="tx1"/>
              </a:solidFill>
            </a:rPr>
            <a:t>Українська мова </a:t>
          </a:r>
          <a:br>
            <a:rPr lang="uk-UA" sz="1600" noProof="0" smtClean="0">
              <a:solidFill>
                <a:schemeClr val="tx1"/>
              </a:solidFill>
            </a:rPr>
          </a:br>
          <a:r>
            <a:rPr lang="uk-UA" sz="1600" noProof="0" smtClean="0">
              <a:solidFill>
                <a:schemeClr val="tx1"/>
              </a:solidFill>
            </a:rPr>
            <a:t>(за професійним спрямуванням) </a:t>
          </a:r>
          <a:endParaRPr lang="uk-UA" sz="1600" noProof="0">
            <a:solidFill>
              <a:schemeClr val="tx1"/>
            </a:solidFill>
          </a:endParaRPr>
        </a:p>
      </dgm:t>
    </dgm:pt>
    <dgm:pt modelId="{F5A25137-3913-4893-99CC-A88DEA547341}" type="parTrans" cxnId="{54A238BB-3EB6-435D-BDCA-D0C34A72A9E6}">
      <dgm:prSet/>
      <dgm:spPr/>
      <dgm:t>
        <a:bodyPr/>
        <a:lstStyle/>
        <a:p>
          <a:endParaRPr lang="ru-RU"/>
        </a:p>
      </dgm:t>
    </dgm:pt>
    <dgm:pt modelId="{351EE046-132A-443A-8910-F6C983DB8BAA}" type="sibTrans" cxnId="{54A238BB-3EB6-435D-BDCA-D0C34A72A9E6}">
      <dgm:prSet/>
      <dgm:spPr/>
      <dgm:t>
        <a:bodyPr/>
        <a:lstStyle/>
        <a:p>
          <a:endParaRPr lang="ru-RU"/>
        </a:p>
      </dgm:t>
    </dgm:pt>
    <dgm:pt modelId="{CC14AF9D-921A-4383-95DB-AB87D0AFC596}">
      <dgm:prSet custT="1"/>
      <dgm:spPr/>
      <dgm:t>
        <a:bodyPr/>
        <a:lstStyle/>
        <a:p>
          <a:pPr rtl="0"/>
          <a:r>
            <a:rPr lang="uk-UA" sz="1600" noProof="0" smtClean="0">
              <a:solidFill>
                <a:schemeClr val="tx1"/>
              </a:solidFill>
            </a:rPr>
            <a:t>Давньогрецька мова</a:t>
          </a:r>
          <a:endParaRPr lang="uk-UA" sz="1600" noProof="0">
            <a:solidFill>
              <a:schemeClr val="tx1"/>
            </a:solidFill>
          </a:endParaRPr>
        </a:p>
      </dgm:t>
    </dgm:pt>
    <dgm:pt modelId="{485A70DA-07AE-4D15-8791-D87EFCDDD9BA}" type="parTrans" cxnId="{59C0FAF4-5117-4B22-BD07-E01764A56D1B}">
      <dgm:prSet/>
      <dgm:spPr/>
      <dgm:t>
        <a:bodyPr/>
        <a:lstStyle/>
        <a:p>
          <a:endParaRPr lang="ru-RU"/>
        </a:p>
      </dgm:t>
    </dgm:pt>
    <dgm:pt modelId="{4286180B-FB18-4948-A928-9281072BECBC}" type="sibTrans" cxnId="{59C0FAF4-5117-4B22-BD07-E01764A56D1B}">
      <dgm:prSet/>
      <dgm:spPr/>
      <dgm:t>
        <a:bodyPr/>
        <a:lstStyle/>
        <a:p>
          <a:endParaRPr lang="ru-RU"/>
        </a:p>
      </dgm:t>
    </dgm:pt>
    <dgm:pt modelId="{4F96F0C8-5468-45FF-B5ED-33ABAACA0B46}">
      <dgm:prSet custT="1"/>
      <dgm:spPr/>
      <dgm:t>
        <a:bodyPr/>
        <a:lstStyle/>
        <a:p>
          <a:pPr rtl="0"/>
          <a:r>
            <a:rPr lang="uk-UA" sz="1600" noProof="0" smtClean="0">
              <a:solidFill>
                <a:schemeClr val="tx1"/>
              </a:solidFill>
            </a:rPr>
            <a:t>Іноземна мова: англійська / німецька / французька </a:t>
          </a:r>
          <a:endParaRPr lang="uk-UA" sz="1600" noProof="0">
            <a:solidFill>
              <a:schemeClr val="tx1"/>
            </a:solidFill>
          </a:endParaRPr>
        </a:p>
      </dgm:t>
    </dgm:pt>
    <dgm:pt modelId="{5E74E08F-1FF4-4FFE-973F-CA81600E2D2D}" type="parTrans" cxnId="{15D03B1A-ACFA-449D-AA9E-C7F4D329316E}">
      <dgm:prSet/>
      <dgm:spPr/>
      <dgm:t>
        <a:bodyPr/>
        <a:lstStyle/>
        <a:p>
          <a:endParaRPr lang="ru-RU"/>
        </a:p>
      </dgm:t>
    </dgm:pt>
    <dgm:pt modelId="{B2332186-5DBC-45B4-899E-4A6B6695ABB1}" type="sibTrans" cxnId="{15D03B1A-ACFA-449D-AA9E-C7F4D329316E}">
      <dgm:prSet/>
      <dgm:spPr/>
      <dgm:t>
        <a:bodyPr/>
        <a:lstStyle/>
        <a:p>
          <a:endParaRPr lang="ru-RU"/>
        </a:p>
      </dgm:t>
    </dgm:pt>
    <dgm:pt modelId="{AEBA4864-3904-4155-A1E2-815FFF7BBA48}">
      <dgm:prSet custT="1"/>
      <dgm:spPr/>
      <dgm:t>
        <a:bodyPr/>
        <a:lstStyle/>
        <a:p>
          <a:pPr rtl="0"/>
          <a:r>
            <a:rPr lang="uk-UA" sz="1600" noProof="0" smtClean="0">
              <a:solidFill>
                <a:schemeClr val="tx1"/>
              </a:solidFill>
            </a:rPr>
            <a:t>Основи риторики та</a:t>
          </a:r>
          <a:br>
            <a:rPr lang="uk-UA" sz="1600" noProof="0" smtClean="0">
              <a:solidFill>
                <a:schemeClr val="tx1"/>
              </a:solidFill>
            </a:rPr>
          </a:br>
          <a:r>
            <a:rPr lang="uk-UA" sz="1600" noProof="0" smtClean="0">
              <a:solidFill>
                <a:schemeClr val="tx1"/>
              </a:solidFill>
            </a:rPr>
            <a:t> теорії аргументації</a:t>
          </a:r>
          <a:endParaRPr lang="uk-UA" sz="1600" noProof="0">
            <a:solidFill>
              <a:schemeClr val="tx1"/>
            </a:solidFill>
          </a:endParaRPr>
        </a:p>
      </dgm:t>
    </dgm:pt>
    <dgm:pt modelId="{FEECDA26-A6F6-407D-965D-DBEF7C4BFAAD}" type="parTrans" cxnId="{76686743-6C7E-4176-9305-7DB04B26B953}">
      <dgm:prSet/>
      <dgm:spPr/>
      <dgm:t>
        <a:bodyPr/>
        <a:lstStyle/>
        <a:p>
          <a:endParaRPr lang="ru-RU"/>
        </a:p>
      </dgm:t>
    </dgm:pt>
    <dgm:pt modelId="{00F2DBB4-2EBB-4B4C-B07C-739D516A4585}" type="sibTrans" cxnId="{76686743-6C7E-4176-9305-7DB04B26B953}">
      <dgm:prSet/>
      <dgm:spPr/>
      <dgm:t>
        <a:bodyPr/>
        <a:lstStyle/>
        <a:p>
          <a:endParaRPr lang="ru-RU"/>
        </a:p>
      </dgm:t>
    </dgm:pt>
    <dgm:pt modelId="{0E17D9AC-C2F3-4DF0-A98D-8E496B3D87D3}">
      <dgm:prSet custT="1"/>
      <dgm:spPr/>
      <dgm:t>
        <a:bodyPr/>
        <a:lstStyle/>
        <a:p>
          <a:pPr rtl="0"/>
          <a:r>
            <a:rPr lang="uk-UA" sz="1600" noProof="0" smtClean="0">
              <a:solidFill>
                <a:schemeClr val="tx1"/>
              </a:solidFill>
            </a:rPr>
            <a:t>Логіка</a:t>
          </a:r>
          <a:endParaRPr lang="uk-UA" sz="1600" noProof="0">
            <a:solidFill>
              <a:schemeClr val="tx1"/>
            </a:solidFill>
          </a:endParaRPr>
        </a:p>
      </dgm:t>
    </dgm:pt>
    <dgm:pt modelId="{DC431C00-284B-4159-8C35-83C857CDF96E}" type="parTrans" cxnId="{EA96D15A-DC74-4419-9C21-9E64BE4BCAFF}">
      <dgm:prSet/>
      <dgm:spPr/>
      <dgm:t>
        <a:bodyPr/>
        <a:lstStyle/>
        <a:p>
          <a:endParaRPr lang="ru-RU"/>
        </a:p>
      </dgm:t>
    </dgm:pt>
    <dgm:pt modelId="{74563FFF-1CB9-4D67-9634-7919E6ABF8DD}" type="sibTrans" cxnId="{EA96D15A-DC74-4419-9C21-9E64BE4BCAFF}">
      <dgm:prSet/>
      <dgm:spPr/>
      <dgm:t>
        <a:bodyPr/>
        <a:lstStyle/>
        <a:p>
          <a:endParaRPr lang="ru-RU"/>
        </a:p>
      </dgm:t>
    </dgm:pt>
    <dgm:pt modelId="{F66BA0A0-5ECD-42F2-8028-880014893408}">
      <dgm:prSet custT="1"/>
      <dgm:spPr/>
      <dgm:t>
        <a:bodyPr/>
        <a:lstStyle/>
        <a:p>
          <a:pPr rtl="0"/>
          <a:r>
            <a:rPr lang="uk-UA" sz="1600" noProof="0" smtClean="0">
              <a:solidFill>
                <a:schemeClr val="tx1"/>
              </a:solidFill>
            </a:rPr>
            <a:t>Академічні практики філософського письма</a:t>
          </a:r>
          <a:endParaRPr lang="uk-UA" sz="1600" noProof="0" dirty="0">
            <a:solidFill>
              <a:schemeClr val="tx1"/>
            </a:solidFill>
          </a:endParaRPr>
        </a:p>
      </dgm:t>
    </dgm:pt>
    <dgm:pt modelId="{CFBD2094-6446-4EC3-9B27-039A374BCD8C}" type="parTrans" cxnId="{21782039-B9C0-43EA-97DC-67D056A25C98}">
      <dgm:prSet/>
      <dgm:spPr/>
      <dgm:t>
        <a:bodyPr/>
        <a:lstStyle/>
        <a:p>
          <a:endParaRPr lang="ru-RU"/>
        </a:p>
      </dgm:t>
    </dgm:pt>
    <dgm:pt modelId="{D0B7C5D8-BCB4-4B88-B364-AB14A257746F}" type="sibTrans" cxnId="{21782039-B9C0-43EA-97DC-67D056A25C98}">
      <dgm:prSet/>
      <dgm:spPr/>
      <dgm:t>
        <a:bodyPr/>
        <a:lstStyle/>
        <a:p>
          <a:endParaRPr lang="ru-RU"/>
        </a:p>
      </dgm:t>
    </dgm:pt>
    <dgm:pt modelId="{42FDF707-DAB0-4E3F-AE84-8028F65C1ED7}" type="pres">
      <dgm:prSet presAssocID="{17627195-EDA8-45D9-A877-A9F1734EF97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7B7D3C-D437-43DC-A8D8-A2BC726C3128}" type="pres">
      <dgm:prSet presAssocID="{8233CE39-EAD7-4289-BCCC-35A2636FF687}" presName="comp" presStyleCnt="0"/>
      <dgm:spPr/>
      <dgm:t>
        <a:bodyPr/>
        <a:lstStyle/>
        <a:p>
          <a:endParaRPr lang="ru-RU"/>
        </a:p>
      </dgm:t>
    </dgm:pt>
    <dgm:pt modelId="{25B8F856-F52F-4CBC-A8F8-E22FFF1B3B45}" type="pres">
      <dgm:prSet presAssocID="{8233CE39-EAD7-4289-BCCC-35A2636FF687}" presName="rect2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03F85-B15D-48C8-B563-0D9AFD3F0C98}" type="pres">
      <dgm:prSet presAssocID="{8233CE39-EAD7-4289-BCCC-35A2636FF687}" presName="rect1" presStyleLbl="lnNode1" presStyleIdx="0" presStyleCnt="6"/>
      <dgm:spPr/>
      <dgm:t>
        <a:bodyPr/>
        <a:lstStyle/>
        <a:p>
          <a:endParaRPr lang="ru-RU"/>
        </a:p>
      </dgm:t>
    </dgm:pt>
    <dgm:pt modelId="{F65DA160-A189-42F5-8E3F-AB8ECFF7F4E4}" type="pres">
      <dgm:prSet presAssocID="{351EE046-132A-443A-8910-F6C983DB8BAA}" presName="sibTrans" presStyleCnt="0"/>
      <dgm:spPr/>
      <dgm:t>
        <a:bodyPr/>
        <a:lstStyle/>
        <a:p>
          <a:endParaRPr lang="ru-RU"/>
        </a:p>
      </dgm:t>
    </dgm:pt>
    <dgm:pt modelId="{1832C427-248F-40ED-8C63-6C766B573820}" type="pres">
      <dgm:prSet presAssocID="{CC14AF9D-921A-4383-95DB-AB87D0AFC596}" presName="comp" presStyleCnt="0"/>
      <dgm:spPr/>
      <dgm:t>
        <a:bodyPr/>
        <a:lstStyle/>
        <a:p>
          <a:endParaRPr lang="ru-RU"/>
        </a:p>
      </dgm:t>
    </dgm:pt>
    <dgm:pt modelId="{5563E063-F091-412D-9C7C-FFB7C8639384}" type="pres">
      <dgm:prSet presAssocID="{CC14AF9D-921A-4383-95DB-AB87D0AFC596}" presName="rect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218F0-6A70-44F1-BD06-271769D53E51}" type="pres">
      <dgm:prSet presAssocID="{CC14AF9D-921A-4383-95DB-AB87D0AFC596}" presName="rect1" presStyleLbl="lnNode1" presStyleIdx="1" presStyleCnt="6"/>
      <dgm:spPr/>
      <dgm:t>
        <a:bodyPr/>
        <a:lstStyle/>
        <a:p>
          <a:endParaRPr lang="ru-RU"/>
        </a:p>
      </dgm:t>
    </dgm:pt>
    <dgm:pt modelId="{81FF0064-B8A3-49B5-9431-882564D2AC9F}" type="pres">
      <dgm:prSet presAssocID="{4286180B-FB18-4948-A928-9281072BECBC}" presName="sibTrans" presStyleCnt="0"/>
      <dgm:spPr/>
      <dgm:t>
        <a:bodyPr/>
        <a:lstStyle/>
        <a:p>
          <a:endParaRPr lang="ru-RU"/>
        </a:p>
      </dgm:t>
    </dgm:pt>
    <dgm:pt modelId="{B3CBDBBB-4DF1-47B9-9E54-0A8099B426A5}" type="pres">
      <dgm:prSet presAssocID="{4F96F0C8-5468-45FF-B5ED-33ABAACA0B46}" presName="comp" presStyleCnt="0"/>
      <dgm:spPr/>
      <dgm:t>
        <a:bodyPr/>
        <a:lstStyle/>
        <a:p>
          <a:endParaRPr lang="ru-RU"/>
        </a:p>
      </dgm:t>
    </dgm:pt>
    <dgm:pt modelId="{8D07AB8C-0B6F-467C-BDD1-4453BA5ACBD0}" type="pres">
      <dgm:prSet presAssocID="{4F96F0C8-5468-45FF-B5ED-33ABAACA0B46}" presName="rect2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8FD9F-06E1-4797-AC7F-90D35AF52852}" type="pres">
      <dgm:prSet presAssocID="{4F96F0C8-5468-45FF-B5ED-33ABAACA0B46}" presName="rect1" presStyleLbl="lnNode1" presStyleIdx="2" presStyleCnt="6"/>
      <dgm:spPr/>
      <dgm:t>
        <a:bodyPr/>
        <a:lstStyle/>
        <a:p>
          <a:endParaRPr lang="ru-RU"/>
        </a:p>
      </dgm:t>
    </dgm:pt>
    <dgm:pt modelId="{C37CC1AA-5AC5-424A-8B63-8FD328D3DED3}" type="pres">
      <dgm:prSet presAssocID="{B2332186-5DBC-45B4-899E-4A6B6695ABB1}" presName="sibTrans" presStyleCnt="0"/>
      <dgm:spPr/>
      <dgm:t>
        <a:bodyPr/>
        <a:lstStyle/>
        <a:p>
          <a:endParaRPr lang="ru-RU"/>
        </a:p>
      </dgm:t>
    </dgm:pt>
    <dgm:pt modelId="{5EEC6D0B-0A65-465C-8E90-C66EDD5C28B8}" type="pres">
      <dgm:prSet presAssocID="{AEBA4864-3904-4155-A1E2-815FFF7BBA48}" presName="comp" presStyleCnt="0"/>
      <dgm:spPr/>
      <dgm:t>
        <a:bodyPr/>
        <a:lstStyle/>
        <a:p>
          <a:endParaRPr lang="ru-RU"/>
        </a:p>
      </dgm:t>
    </dgm:pt>
    <dgm:pt modelId="{1B007249-29D7-4F81-A639-01852CDDC14A}" type="pres">
      <dgm:prSet presAssocID="{AEBA4864-3904-4155-A1E2-815FFF7BBA48}" presName="rect2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F7853-63AF-4C8D-B183-61E00A6D9E48}" type="pres">
      <dgm:prSet presAssocID="{AEBA4864-3904-4155-A1E2-815FFF7BBA48}" presName="rect1" presStyleLbl="lnNode1" presStyleIdx="3" presStyleCnt="6"/>
      <dgm:spPr/>
      <dgm:t>
        <a:bodyPr/>
        <a:lstStyle/>
        <a:p>
          <a:endParaRPr lang="ru-RU"/>
        </a:p>
      </dgm:t>
    </dgm:pt>
    <dgm:pt modelId="{ED82A14F-64B7-4CDB-BE26-AAF62AD51263}" type="pres">
      <dgm:prSet presAssocID="{00F2DBB4-2EBB-4B4C-B07C-739D516A4585}" presName="sibTrans" presStyleCnt="0"/>
      <dgm:spPr/>
      <dgm:t>
        <a:bodyPr/>
        <a:lstStyle/>
        <a:p>
          <a:endParaRPr lang="ru-RU"/>
        </a:p>
      </dgm:t>
    </dgm:pt>
    <dgm:pt modelId="{A5B9AA8E-1597-4DED-84FF-4F0C08532986}" type="pres">
      <dgm:prSet presAssocID="{0E17D9AC-C2F3-4DF0-A98D-8E496B3D87D3}" presName="comp" presStyleCnt="0"/>
      <dgm:spPr/>
      <dgm:t>
        <a:bodyPr/>
        <a:lstStyle/>
        <a:p>
          <a:endParaRPr lang="ru-RU"/>
        </a:p>
      </dgm:t>
    </dgm:pt>
    <dgm:pt modelId="{2149CDBB-17BC-4F94-A236-D25213E3B78F}" type="pres">
      <dgm:prSet presAssocID="{0E17D9AC-C2F3-4DF0-A98D-8E496B3D87D3}" presName="rect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2E865-D715-4175-A9DA-387C9D84805C}" type="pres">
      <dgm:prSet presAssocID="{0E17D9AC-C2F3-4DF0-A98D-8E496B3D87D3}" presName="rect1" presStyleLbl="lnNode1" presStyleIdx="4" presStyleCnt="6"/>
      <dgm:spPr/>
      <dgm:t>
        <a:bodyPr/>
        <a:lstStyle/>
        <a:p>
          <a:endParaRPr lang="ru-RU"/>
        </a:p>
      </dgm:t>
    </dgm:pt>
    <dgm:pt modelId="{7A1EECB2-C3E7-4192-95E0-FD50081513D2}" type="pres">
      <dgm:prSet presAssocID="{74563FFF-1CB9-4D67-9634-7919E6ABF8DD}" presName="sibTrans" presStyleCnt="0"/>
      <dgm:spPr/>
      <dgm:t>
        <a:bodyPr/>
        <a:lstStyle/>
        <a:p>
          <a:endParaRPr lang="ru-RU"/>
        </a:p>
      </dgm:t>
    </dgm:pt>
    <dgm:pt modelId="{0C78CEBA-2613-42C2-AA1B-0B8DFB501113}" type="pres">
      <dgm:prSet presAssocID="{F66BA0A0-5ECD-42F2-8028-880014893408}" presName="comp" presStyleCnt="0"/>
      <dgm:spPr/>
      <dgm:t>
        <a:bodyPr/>
        <a:lstStyle/>
        <a:p>
          <a:endParaRPr lang="ru-RU"/>
        </a:p>
      </dgm:t>
    </dgm:pt>
    <dgm:pt modelId="{90A97A89-F65A-429F-ACF8-611AA683BF2C}" type="pres">
      <dgm:prSet presAssocID="{F66BA0A0-5ECD-42F2-8028-880014893408}" presName="rect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A49CB-022A-49FB-ACBE-DB426A5D55AD}" type="pres">
      <dgm:prSet presAssocID="{F66BA0A0-5ECD-42F2-8028-880014893408}" presName="rect1" presStyleLbl="lnNode1" presStyleIdx="5" presStyleCnt="6"/>
      <dgm:spPr/>
      <dgm:t>
        <a:bodyPr/>
        <a:lstStyle/>
        <a:p>
          <a:endParaRPr lang="ru-RU"/>
        </a:p>
      </dgm:t>
    </dgm:pt>
  </dgm:ptLst>
  <dgm:cxnLst>
    <dgm:cxn modelId="{DEFBD1A4-1BFE-455B-8C3F-B76E443321BB}" type="presOf" srcId="{F66BA0A0-5ECD-42F2-8028-880014893408}" destId="{90A97A89-F65A-429F-ACF8-611AA683BF2C}" srcOrd="0" destOrd="0" presId="urn:microsoft.com/office/officeart/2008/layout/AlternatingPictureBlocks"/>
    <dgm:cxn modelId="{54A238BB-3EB6-435D-BDCA-D0C34A72A9E6}" srcId="{17627195-EDA8-45D9-A877-A9F1734EF971}" destId="{8233CE39-EAD7-4289-BCCC-35A2636FF687}" srcOrd="0" destOrd="0" parTransId="{F5A25137-3913-4893-99CC-A88DEA547341}" sibTransId="{351EE046-132A-443A-8910-F6C983DB8BAA}"/>
    <dgm:cxn modelId="{7CAAC4C7-8B48-48E5-BAD6-4D3E75A8F943}" type="presOf" srcId="{8233CE39-EAD7-4289-BCCC-35A2636FF687}" destId="{25B8F856-F52F-4CBC-A8F8-E22FFF1B3B45}" srcOrd="0" destOrd="0" presId="urn:microsoft.com/office/officeart/2008/layout/AlternatingPictureBlocks"/>
    <dgm:cxn modelId="{15D03B1A-ACFA-449D-AA9E-C7F4D329316E}" srcId="{17627195-EDA8-45D9-A877-A9F1734EF971}" destId="{4F96F0C8-5468-45FF-B5ED-33ABAACA0B46}" srcOrd="2" destOrd="0" parTransId="{5E74E08F-1FF4-4FFE-973F-CA81600E2D2D}" sibTransId="{B2332186-5DBC-45B4-899E-4A6B6695ABB1}"/>
    <dgm:cxn modelId="{59C0FAF4-5117-4B22-BD07-E01764A56D1B}" srcId="{17627195-EDA8-45D9-A877-A9F1734EF971}" destId="{CC14AF9D-921A-4383-95DB-AB87D0AFC596}" srcOrd="1" destOrd="0" parTransId="{485A70DA-07AE-4D15-8791-D87EFCDDD9BA}" sibTransId="{4286180B-FB18-4948-A928-9281072BECBC}"/>
    <dgm:cxn modelId="{75981A63-F61D-491D-9585-F543327BC46F}" type="presOf" srcId="{4F96F0C8-5468-45FF-B5ED-33ABAACA0B46}" destId="{8D07AB8C-0B6F-467C-BDD1-4453BA5ACBD0}" srcOrd="0" destOrd="0" presId="urn:microsoft.com/office/officeart/2008/layout/AlternatingPictureBlocks"/>
    <dgm:cxn modelId="{76686743-6C7E-4176-9305-7DB04B26B953}" srcId="{17627195-EDA8-45D9-A877-A9F1734EF971}" destId="{AEBA4864-3904-4155-A1E2-815FFF7BBA48}" srcOrd="3" destOrd="0" parTransId="{FEECDA26-A6F6-407D-965D-DBEF7C4BFAAD}" sibTransId="{00F2DBB4-2EBB-4B4C-B07C-739D516A4585}"/>
    <dgm:cxn modelId="{12B31C78-5214-48CC-8DF8-A3CF9187D6E1}" type="presOf" srcId="{CC14AF9D-921A-4383-95DB-AB87D0AFC596}" destId="{5563E063-F091-412D-9C7C-FFB7C8639384}" srcOrd="0" destOrd="0" presId="urn:microsoft.com/office/officeart/2008/layout/AlternatingPictureBlocks"/>
    <dgm:cxn modelId="{EA96D15A-DC74-4419-9C21-9E64BE4BCAFF}" srcId="{17627195-EDA8-45D9-A877-A9F1734EF971}" destId="{0E17D9AC-C2F3-4DF0-A98D-8E496B3D87D3}" srcOrd="4" destOrd="0" parTransId="{DC431C00-284B-4159-8C35-83C857CDF96E}" sibTransId="{74563FFF-1CB9-4D67-9634-7919E6ABF8DD}"/>
    <dgm:cxn modelId="{1C7B693E-0F83-4A70-9CA2-9BCFCF829FEA}" type="presOf" srcId="{AEBA4864-3904-4155-A1E2-815FFF7BBA48}" destId="{1B007249-29D7-4F81-A639-01852CDDC14A}" srcOrd="0" destOrd="0" presId="urn:microsoft.com/office/officeart/2008/layout/AlternatingPictureBlocks"/>
    <dgm:cxn modelId="{21782039-B9C0-43EA-97DC-67D056A25C98}" srcId="{17627195-EDA8-45D9-A877-A9F1734EF971}" destId="{F66BA0A0-5ECD-42F2-8028-880014893408}" srcOrd="5" destOrd="0" parTransId="{CFBD2094-6446-4EC3-9B27-039A374BCD8C}" sibTransId="{D0B7C5D8-BCB4-4B88-B364-AB14A257746F}"/>
    <dgm:cxn modelId="{F863E873-98D9-4CD8-A5A7-AFB6345165D0}" type="presOf" srcId="{0E17D9AC-C2F3-4DF0-A98D-8E496B3D87D3}" destId="{2149CDBB-17BC-4F94-A236-D25213E3B78F}" srcOrd="0" destOrd="0" presId="urn:microsoft.com/office/officeart/2008/layout/AlternatingPictureBlocks"/>
    <dgm:cxn modelId="{C97C0630-38FA-4277-BAE6-996997C4FCB7}" type="presOf" srcId="{17627195-EDA8-45D9-A877-A9F1734EF971}" destId="{42FDF707-DAB0-4E3F-AE84-8028F65C1ED7}" srcOrd="0" destOrd="0" presId="urn:microsoft.com/office/officeart/2008/layout/AlternatingPictureBlocks"/>
    <dgm:cxn modelId="{188891DB-FEDB-459C-97FB-6A0D43228926}" type="presParOf" srcId="{42FDF707-DAB0-4E3F-AE84-8028F65C1ED7}" destId="{FB7B7D3C-D437-43DC-A8D8-A2BC726C3128}" srcOrd="0" destOrd="0" presId="urn:microsoft.com/office/officeart/2008/layout/AlternatingPictureBlocks"/>
    <dgm:cxn modelId="{9B37AA96-4E5B-4B1F-A619-55DBDD2B33ED}" type="presParOf" srcId="{FB7B7D3C-D437-43DC-A8D8-A2BC726C3128}" destId="{25B8F856-F52F-4CBC-A8F8-E22FFF1B3B45}" srcOrd="0" destOrd="0" presId="urn:microsoft.com/office/officeart/2008/layout/AlternatingPictureBlocks"/>
    <dgm:cxn modelId="{FFFEE7D6-5229-4F44-8A2A-B6646667D613}" type="presParOf" srcId="{FB7B7D3C-D437-43DC-A8D8-A2BC726C3128}" destId="{55003F85-B15D-48C8-B563-0D9AFD3F0C98}" srcOrd="1" destOrd="0" presId="urn:microsoft.com/office/officeart/2008/layout/AlternatingPictureBlocks"/>
    <dgm:cxn modelId="{B01BAB95-AD20-4B09-ADCC-74FC023F4CA8}" type="presParOf" srcId="{42FDF707-DAB0-4E3F-AE84-8028F65C1ED7}" destId="{F65DA160-A189-42F5-8E3F-AB8ECFF7F4E4}" srcOrd="1" destOrd="0" presId="urn:microsoft.com/office/officeart/2008/layout/AlternatingPictureBlocks"/>
    <dgm:cxn modelId="{EBC70934-8CD9-499B-930E-5BCF265EBEFA}" type="presParOf" srcId="{42FDF707-DAB0-4E3F-AE84-8028F65C1ED7}" destId="{1832C427-248F-40ED-8C63-6C766B573820}" srcOrd="2" destOrd="0" presId="urn:microsoft.com/office/officeart/2008/layout/AlternatingPictureBlocks"/>
    <dgm:cxn modelId="{43679B6B-2510-485D-9190-EBFD23C54C33}" type="presParOf" srcId="{1832C427-248F-40ED-8C63-6C766B573820}" destId="{5563E063-F091-412D-9C7C-FFB7C8639384}" srcOrd="0" destOrd="0" presId="urn:microsoft.com/office/officeart/2008/layout/AlternatingPictureBlocks"/>
    <dgm:cxn modelId="{ADEF3B4C-0946-4F79-A15D-C53BBEAD2E74}" type="presParOf" srcId="{1832C427-248F-40ED-8C63-6C766B573820}" destId="{B07218F0-6A70-44F1-BD06-271769D53E51}" srcOrd="1" destOrd="0" presId="urn:microsoft.com/office/officeart/2008/layout/AlternatingPictureBlocks"/>
    <dgm:cxn modelId="{21B308A3-C4CE-4CE5-B13C-60D7294F8FB2}" type="presParOf" srcId="{42FDF707-DAB0-4E3F-AE84-8028F65C1ED7}" destId="{81FF0064-B8A3-49B5-9431-882564D2AC9F}" srcOrd="3" destOrd="0" presId="urn:microsoft.com/office/officeart/2008/layout/AlternatingPictureBlocks"/>
    <dgm:cxn modelId="{4A59D43A-E004-4217-9AE5-82CD215941BE}" type="presParOf" srcId="{42FDF707-DAB0-4E3F-AE84-8028F65C1ED7}" destId="{B3CBDBBB-4DF1-47B9-9E54-0A8099B426A5}" srcOrd="4" destOrd="0" presId="urn:microsoft.com/office/officeart/2008/layout/AlternatingPictureBlocks"/>
    <dgm:cxn modelId="{CA25B3D6-48F2-4B07-BBC4-380242A7760B}" type="presParOf" srcId="{B3CBDBBB-4DF1-47B9-9E54-0A8099B426A5}" destId="{8D07AB8C-0B6F-467C-BDD1-4453BA5ACBD0}" srcOrd="0" destOrd="0" presId="urn:microsoft.com/office/officeart/2008/layout/AlternatingPictureBlocks"/>
    <dgm:cxn modelId="{EC9E7B2E-7CD8-4182-B422-765E89AFA932}" type="presParOf" srcId="{B3CBDBBB-4DF1-47B9-9E54-0A8099B426A5}" destId="{0A38FD9F-06E1-4797-AC7F-90D35AF52852}" srcOrd="1" destOrd="0" presId="urn:microsoft.com/office/officeart/2008/layout/AlternatingPictureBlocks"/>
    <dgm:cxn modelId="{4BD5B7B9-B91F-415A-B264-858ED3699119}" type="presParOf" srcId="{42FDF707-DAB0-4E3F-AE84-8028F65C1ED7}" destId="{C37CC1AA-5AC5-424A-8B63-8FD328D3DED3}" srcOrd="5" destOrd="0" presId="urn:microsoft.com/office/officeart/2008/layout/AlternatingPictureBlocks"/>
    <dgm:cxn modelId="{249AE38D-55E6-42B3-9718-8BDC3A513002}" type="presParOf" srcId="{42FDF707-DAB0-4E3F-AE84-8028F65C1ED7}" destId="{5EEC6D0B-0A65-465C-8E90-C66EDD5C28B8}" srcOrd="6" destOrd="0" presId="urn:microsoft.com/office/officeart/2008/layout/AlternatingPictureBlocks"/>
    <dgm:cxn modelId="{167A571C-6C45-4C48-95CD-507DA6769833}" type="presParOf" srcId="{5EEC6D0B-0A65-465C-8E90-C66EDD5C28B8}" destId="{1B007249-29D7-4F81-A639-01852CDDC14A}" srcOrd="0" destOrd="0" presId="urn:microsoft.com/office/officeart/2008/layout/AlternatingPictureBlocks"/>
    <dgm:cxn modelId="{7F4D325A-AFA1-4D39-A27B-3B8B6AB04EDC}" type="presParOf" srcId="{5EEC6D0B-0A65-465C-8E90-C66EDD5C28B8}" destId="{9F7F7853-63AF-4C8D-B183-61E00A6D9E48}" srcOrd="1" destOrd="0" presId="urn:microsoft.com/office/officeart/2008/layout/AlternatingPictureBlocks"/>
    <dgm:cxn modelId="{06FB10C0-4443-4DCC-B32B-975BD8CD3EB4}" type="presParOf" srcId="{42FDF707-DAB0-4E3F-AE84-8028F65C1ED7}" destId="{ED82A14F-64B7-4CDB-BE26-AAF62AD51263}" srcOrd="7" destOrd="0" presId="urn:microsoft.com/office/officeart/2008/layout/AlternatingPictureBlocks"/>
    <dgm:cxn modelId="{473A07A7-6C44-41E4-B9F5-2B88FFC038D6}" type="presParOf" srcId="{42FDF707-DAB0-4E3F-AE84-8028F65C1ED7}" destId="{A5B9AA8E-1597-4DED-84FF-4F0C08532986}" srcOrd="8" destOrd="0" presId="urn:microsoft.com/office/officeart/2008/layout/AlternatingPictureBlocks"/>
    <dgm:cxn modelId="{4CD74D44-8FB4-4FAA-A866-67D69BC9DF69}" type="presParOf" srcId="{A5B9AA8E-1597-4DED-84FF-4F0C08532986}" destId="{2149CDBB-17BC-4F94-A236-D25213E3B78F}" srcOrd="0" destOrd="0" presId="urn:microsoft.com/office/officeart/2008/layout/AlternatingPictureBlocks"/>
    <dgm:cxn modelId="{AFE7F463-E3BC-4320-BE2D-F39474781DDF}" type="presParOf" srcId="{A5B9AA8E-1597-4DED-84FF-4F0C08532986}" destId="{04E2E865-D715-4175-A9DA-387C9D84805C}" srcOrd="1" destOrd="0" presId="urn:microsoft.com/office/officeart/2008/layout/AlternatingPictureBlocks"/>
    <dgm:cxn modelId="{8531D860-A75D-431F-B418-CDCBA19C6E1A}" type="presParOf" srcId="{42FDF707-DAB0-4E3F-AE84-8028F65C1ED7}" destId="{7A1EECB2-C3E7-4192-95E0-FD50081513D2}" srcOrd="9" destOrd="0" presId="urn:microsoft.com/office/officeart/2008/layout/AlternatingPictureBlocks"/>
    <dgm:cxn modelId="{EE20CF7B-433A-4EA3-ADA2-0BCF4B6E2421}" type="presParOf" srcId="{42FDF707-DAB0-4E3F-AE84-8028F65C1ED7}" destId="{0C78CEBA-2613-42C2-AA1B-0B8DFB501113}" srcOrd="10" destOrd="0" presId="urn:microsoft.com/office/officeart/2008/layout/AlternatingPictureBlocks"/>
    <dgm:cxn modelId="{F7610FF7-F367-45DC-AE78-41FA0D2361E4}" type="presParOf" srcId="{0C78CEBA-2613-42C2-AA1B-0B8DFB501113}" destId="{90A97A89-F65A-429F-ACF8-611AA683BF2C}" srcOrd="0" destOrd="0" presId="urn:microsoft.com/office/officeart/2008/layout/AlternatingPictureBlocks"/>
    <dgm:cxn modelId="{0ECB187A-525D-4B4B-9D36-A927F30CB1F5}" type="presParOf" srcId="{0C78CEBA-2613-42C2-AA1B-0B8DFB501113}" destId="{985A49CB-022A-49FB-ACBE-DB426A5D55A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15095D-C1AC-4DB5-8164-A236A751BC17}" type="doc">
      <dgm:prSet loTypeId="urn:microsoft.com/office/officeart/2005/8/layout/defaul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04F98CE-80E3-44D2-874B-75EAC0AEA183}">
      <dgm:prSet custT="1"/>
      <dgm:spPr/>
      <dgm:t>
        <a:bodyPr/>
        <a:lstStyle/>
        <a:p>
          <a:pPr rtl="0"/>
          <a:r>
            <a:rPr lang="ru-RU" sz="1600" dirty="0" err="1" smtClean="0"/>
            <a:t>Політична</a:t>
          </a:r>
          <a:r>
            <a:rPr lang="ru-RU" sz="1600" dirty="0" smtClean="0"/>
            <a:t> </a:t>
          </a:r>
          <a:r>
            <a:rPr lang="ru-RU" sz="1600" dirty="0" err="1" smtClean="0"/>
            <a:t>філософія</a:t>
          </a:r>
          <a:endParaRPr lang="ru-RU" sz="1600" dirty="0"/>
        </a:p>
      </dgm:t>
    </dgm:pt>
    <dgm:pt modelId="{F61E93D5-F9C3-4F04-971C-E67A952B8F72}" type="parTrans" cxnId="{C526EED8-9E75-4328-AB9A-50D4811A38FF}">
      <dgm:prSet/>
      <dgm:spPr/>
      <dgm:t>
        <a:bodyPr/>
        <a:lstStyle/>
        <a:p>
          <a:endParaRPr lang="ru-RU"/>
        </a:p>
      </dgm:t>
    </dgm:pt>
    <dgm:pt modelId="{E822ADE8-6367-49F5-B05F-0516429DE7A3}" type="sibTrans" cxnId="{C526EED8-9E75-4328-AB9A-50D4811A38FF}">
      <dgm:prSet/>
      <dgm:spPr/>
      <dgm:t>
        <a:bodyPr/>
        <a:lstStyle/>
        <a:p>
          <a:endParaRPr lang="ru-RU"/>
        </a:p>
      </dgm:t>
    </dgm:pt>
    <dgm:pt modelId="{A4B7611B-B820-488E-ABBB-6A6BC019946B}">
      <dgm:prSet custT="1"/>
      <dgm:spPr/>
      <dgm:t>
        <a:bodyPr/>
        <a:lstStyle/>
        <a:p>
          <a:pPr rtl="0"/>
          <a:r>
            <a:rPr lang="uk-UA" sz="1600" smtClean="0"/>
            <a:t>Феноменологія </a:t>
          </a:r>
          <a:endParaRPr lang="ru-RU" sz="1600" dirty="0"/>
        </a:p>
      </dgm:t>
    </dgm:pt>
    <dgm:pt modelId="{C9B4BCBD-4657-4FE3-B4AF-0B4911E5631F}" type="parTrans" cxnId="{3EBDB2B2-3B2A-4C26-9698-871B2860A9AB}">
      <dgm:prSet/>
      <dgm:spPr/>
      <dgm:t>
        <a:bodyPr/>
        <a:lstStyle/>
        <a:p>
          <a:endParaRPr lang="ru-RU"/>
        </a:p>
      </dgm:t>
    </dgm:pt>
    <dgm:pt modelId="{B62883AE-DBA6-414B-A9F3-036D76DCD84E}" type="sibTrans" cxnId="{3EBDB2B2-3B2A-4C26-9698-871B2860A9AB}">
      <dgm:prSet/>
      <dgm:spPr/>
      <dgm:t>
        <a:bodyPr/>
        <a:lstStyle/>
        <a:p>
          <a:endParaRPr lang="ru-RU"/>
        </a:p>
      </dgm:t>
    </dgm:pt>
    <dgm:pt modelId="{E5427038-6A1E-460F-85EB-76892E904881}">
      <dgm:prSet custT="1"/>
      <dgm:spPr/>
      <dgm:t>
        <a:bodyPr/>
        <a:lstStyle/>
        <a:p>
          <a:pPr rtl="0"/>
          <a:r>
            <a:rPr lang="uk-UA" sz="1600" smtClean="0"/>
            <a:t>Проект Просвітництва і (пост) сучасність</a:t>
          </a:r>
          <a:endParaRPr lang="ru-RU" sz="1600" dirty="0"/>
        </a:p>
      </dgm:t>
    </dgm:pt>
    <dgm:pt modelId="{5BFEFD34-C10A-4D0B-BF2D-152E0075D7D1}" type="parTrans" cxnId="{F74CFD3D-A21D-45D0-A62B-1BB284941369}">
      <dgm:prSet/>
      <dgm:spPr/>
      <dgm:t>
        <a:bodyPr/>
        <a:lstStyle/>
        <a:p>
          <a:endParaRPr lang="ru-RU"/>
        </a:p>
      </dgm:t>
    </dgm:pt>
    <dgm:pt modelId="{B8B59BF3-CDB0-4694-A6F1-090629582E2F}" type="sibTrans" cxnId="{F74CFD3D-A21D-45D0-A62B-1BB284941369}">
      <dgm:prSet/>
      <dgm:spPr/>
      <dgm:t>
        <a:bodyPr/>
        <a:lstStyle/>
        <a:p>
          <a:endParaRPr lang="ru-RU"/>
        </a:p>
      </dgm:t>
    </dgm:pt>
    <dgm:pt modelId="{F285043D-7799-48B3-BFC6-FF85FD4C4E6A}">
      <dgm:prSet custT="1"/>
      <dgm:spPr/>
      <dgm:t>
        <a:bodyPr/>
        <a:lstStyle/>
        <a:p>
          <a:pPr rtl="0"/>
          <a:r>
            <a:rPr lang="uk-UA" sz="1600" dirty="0" smtClean="0"/>
            <a:t>Філософська герменевтика</a:t>
          </a:r>
          <a:endParaRPr lang="ru-RU" sz="1600" dirty="0"/>
        </a:p>
      </dgm:t>
    </dgm:pt>
    <dgm:pt modelId="{E77A5CA9-21F2-4411-8FD8-EEF78A5E4165}" type="parTrans" cxnId="{A2E1E01C-EFD9-4F8B-B5B3-0D050C77376F}">
      <dgm:prSet/>
      <dgm:spPr/>
      <dgm:t>
        <a:bodyPr/>
        <a:lstStyle/>
        <a:p>
          <a:endParaRPr lang="ru-RU"/>
        </a:p>
      </dgm:t>
    </dgm:pt>
    <dgm:pt modelId="{644300EB-F812-4BA9-ACCE-021AE41834E2}" type="sibTrans" cxnId="{A2E1E01C-EFD9-4F8B-B5B3-0D050C77376F}">
      <dgm:prSet/>
      <dgm:spPr/>
      <dgm:t>
        <a:bodyPr/>
        <a:lstStyle/>
        <a:p>
          <a:endParaRPr lang="ru-RU"/>
        </a:p>
      </dgm:t>
    </dgm:pt>
    <dgm:pt modelId="{90245D81-305D-45CB-B563-F8841E5F4E36}">
      <dgm:prSet custT="1"/>
      <dgm:spPr/>
      <dgm:t>
        <a:bodyPr/>
        <a:lstStyle/>
        <a:p>
          <a:pPr rtl="0"/>
          <a:r>
            <a:rPr lang="ru-RU" sz="1600" dirty="0" smtClean="0"/>
            <a:t>«</a:t>
          </a:r>
          <a:r>
            <a:rPr lang="en-GB" sz="1600" dirty="0" err="1" smtClean="0"/>
            <a:t>Studia</a:t>
          </a:r>
          <a:r>
            <a:rPr lang="en-GB" sz="1600" dirty="0" smtClean="0"/>
            <a:t> </a:t>
          </a:r>
          <a:r>
            <a:rPr lang="en-GB" sz="1600" dirty="0" err="1" smtClean="0"/>
            <a:t>Universitatis</a:t>
          </a:r>
          <a:r>
            <a:rPr lang="en-GB" sz="1600" dirty="0" smtClean="0"/>
            <a:t>»: </a:t>
          </a:r>
          <a:r>
            <a:rPr lang="ru-RU" sz="1600" dirty="0" err="1" smtClean="0"/>
            <a:t>філософія</a:t>
          </a:r>
          <a:r>
            <a:rPr lang="ru-RU" sz="1600" dirty="0" smtClean="0"/>
            <a:t> і свобода</a:t>
          </a:r>
          <a:endParaRPr lang="ru-RU" sz="1600" dirty="0"/>
        </a:p>
      </dgm:t>
    </dgm:pt>
    <dgm:pt modelId="{BFA05BBD-791C-475F-9A6E-733D47CC49F0}" type="parTrans" cxnId="{AE2C1D64-17A5-4AB2-9AA8-2D9F96C02F08}">
      <dgm:prSet/>
      <dgm:spPr/>
      <dgm:t>
        <a:bodyPr/>
        <a:lstStyle/>
        <a:p>
          <a:endParaRPr lang="ru-RU"/>
        </a:p>
      </dgm:t>
    </dgm:pt>
    <dgm:pt modelId="{E2EF59AD-83F8-4DB0-BEE3-D4E37EDA3463}" type="sibTrans" cxnId="{AE2C1D64-17A5-4AB2-9AA8-2D9F96C02F08}">
      <dgm:prSet/>
      <dgm:spPr/>
      <dgm:t>
        <a:bodyPr/>
        <a:lstStyle/>
        <a:p>
          <a:endParaRPr lang="ru-RU"/>
        </a:p>
      </dgm:t>
    </dgm:pt>
    <dgm:pt modelId="{5767C70E-997F-46B5-A770-5E09CA1824E4}">
      <dgm:prSet custT="1"/>
      <dgm:spPr/>
      <dgm:t>
        <a:bodyPr/>
        <a:lstStyle/>
        <a:p>
          <a:pPr rtl="0"/>
          <a:r>
            <a:rPr lang="uk-UA" sz="1600" dirty="0" smtClean="0"/>
            <a:t>Структуралізм і </a:t>
          </a:r>
          <a:r>
            <a:rPr lang="uk-UA" sz="1450" dirty="0" err="1" smtClean="0"/>
            <a:t>постструктуралізм</a:t>
          </a:r>
          <a:endParaRPr lang="ru-RU" sz="1400" dirty="0"/>
        </a:p>
      </dgm:t>
    </dgm:pt>
    <dgm:pt modelId="{305ACC59-44D6-492C-9553-EAD8AFB1E5C0}" type="parTrans" cxnId="{15AB4667-F2F7-4DD8-93D5-8E9307079FF0}">
      <dgm:prSet/>
      <dgm:spPr/>
      <dgm:t>
        <a:bodyPr/>
        <a:lstStyle/>
        <a:p>
          <a:endParaRPr lang="ru-RU"/>
        </a:p>
      </dgm:t>
    </dgm:pt>
    <dgm:pt modelId="{3241A3C9-7E0F-4041-8707-17A68FF4D3F7}" type="sibTrans" cxnId="{15AB4667-F2F7-4DD8-93D5-8E9307079FF0}">
      <dgm:prSet/>
      <dgm:spPr/>
      <dgm:t>
        <a:bodyPr/>
        <a:lstStyle/>
        <a:p>
          <a:endParaRPr lang="ru-RU"/>
        </a:p>
      </dgm:t>
    </dgm:pt>
    <dgm:pt modelId="{9F0583D2-0092-4FCB-B74B-A9A465061EEC}">
      <dgm:prSet custT="1"/>
      <dgm:spPr/>
      <dgm:t>
        <a:bodyPr/>
        <a:lstStyle/>
        <a:p>
          <a:pPr rtl="0"/>
          <a:r>
            <a:rPr lang="uk-UA" sz="1600" smtClean="0"/>
            <a:t>Постмодерні стратегії історії</a:t>
          </a:r>
          <a:endParaRPr lang="ru-RU" sz="1600" dirty="0"/>
        </a:p>
      </dgm:t>
    </dgm:pt>
    <dgm:pt modelId="{6780C6ED-D441-4FCF-A87F-5F69C641475F}" type="parTrans" cxnId="{D0E95D6C-8EE5-4653-BE80-76BE8626DC98}">
      <dgm:prSet/>
      <dgm:spPr/>
      <dgm:t>
        <a:bodyPr/>
        <a:lstStyle/>
        <a:p>
          <a:endParaRPr lang="ru-RU"/>
        </a:p>
      </dgm:t>
    </dgm:pt>
    <dgm:pt modelId="{AD5CA8B5-C5BA-4811-9E63-C02A06E44EA7}" type="sibTrans" cxnId="{D0E95D6C-8EE5-4653-BE80-76BE8626DC98}">
      <dgm:prSet/>
      <dgm:spPr/>
      <dgm:t>
        <a:bodyPr/>
        <a:lstStyle/>
        <a:p>
          <a:endParaRPr lang="ru-RU"/>
        </a:p>
      </dgm:t>
    </dgm:pt>
    <dgm:pt modelId="{7625DB41-F69E-4E22-898F-85AE127BB5BF}">
      <dgm:prSet custT="1"/>
      <dgm:spPr/>
      <dgm:t>
        <a:bodyPr/>
        <a:lstStyle/>
        <a:p>
          <a:pPr rtl="0"/>
          <a:r>
            <a:rPr lang="uk-UA" sz="1600" smtClean="0"/>
            <a:t>Класична та сучасна психоаналітична теорія</a:t>
          </a:r>
          <a:endParaRPr lang="ru-RU" sz="1600" dirty="0"/>
        </a:p>
      </dgm:t>
    </dgm:pt>
    <dgm:pt modelId="{EB984FA6-815D-4B05-84B1-EF729DE83457}" type="parTrans" cxnId="{303A7E09-BE7F-4F37-BCA2-9F01D4786424}">
      <dgm:prSet/>
      <dgm:spPr/>
      <dgm:t>
        <a:bodyPr/>
        <a:lstStyle/>
        <a:p>
          <a:endParaRPr lang="ru-RU"/>
        </a:p>
      </dgm:t>
    </dgm:pt>
    <dgm:pt modelId="{C6CC9B70-7039-4325-BFF1-1499321891E7}" type="sibTrans" cxnId="{303A7E09-BE7F-4F37-BCA2-9F01D4786424}">
      <dgm:prSet/>
      <dgm:spPr/>
      <dgm:t>
        <a:bodyPr/>
        <a:lstStyle/>
        <a:p>
          <a:endParaRPr lang="ru-RU"/>
        </a:p>
      </dgm:t>
    </dgm:pt>
    <dgm:pt modelId="{1DEF5A90-C465-47AD-8E75-0CE5D44BC585}">
      <dgm:prSet custT="1"/>
      <dgm:spPr/>
      <dgm:t>
        <a:bodyPr/>
        <a:lstStyle/>
        <a:p>
          <a:pPr rtl="0"/>
          <a:r>
            <a:rPr lang="uk-UA" sz="1600" smtClean="0"/>
            <a:t>Історія філософської психології</a:t>
          </a:r>
          <a:endParaRPr lang="ru-RU" sz="1600" dirty="0"/>
        </a:p>
      </dgm:t>
    </dgm:pt>
    <dgm:pt modelId="{AB92DC2A-7FA4-4ABF-BB75-78E50792759A}" type="parTrans" cxnId="{C46693FC-F6FB-4123-BB0E-FE6604F75CDA}">
      <dgm:prSet/>
      <dgm:spPr/>
      <dgm:t>
        <a:bodyPr/>
        <a:lstStyle/>
        <a:p>
          <a:endParaRPr lang="ru-RU"/>
        </a:p>
      </dgm:t>
    </dgm:pt>
    <dgm:pt modelId="{7E1DA346-F04E-4AAB-B66C-E07ECC5DBC34}" type="sibTrans" cxnId="{C46693FC-F6FB-4123-BB0E-FE6604F75CDA}">
      <dgm:prSet/>
      <dgm:spPr/>
      <dgm:t>
        <a:bodyPr/>
        <a:lstStyle/>
        <a:p>
          <a:endParaRPr lang="ru-RU"/>
        </a:p>
      </dgm:t>
    </dgm:pt>
    <dgm:pt modelId="{F5F5C27D-1D83-423D-ABEC-77FCF471E904}">
      <dgm:prSet custT="1"/>
      <dgm:spPr/>
      <dgm:t>
        <a:bodyPr/>
        <a:lstStyle/>
        <a:p>
          <a:pPr rtl="0"/>
          <a:r>
            <a:rPr lang="uk-UA" sz="1600" smtClean="0"/>
            <a:t>Особистість в історії культури </a:t>
          </a:r>
          <a:endParaRPr lang="ru-RU" sz="1600" dirty="0"/>
        </a:p>
      </dgm:t>
    </dgm:pt>
    <dgm:pt modelId="{4C3C3392-0ACF-42A0-B009-5FA28D4FE62B}" type="parTrans" cxnId="{E3154EF6-4CFD-45C3-B5CC-EF7F9D3247A6}">
      <dgm:prSet/>
      <dgm:spPr/>
      <dgm:t>
        <a:bodyPr/>
        <a:lstStyle/>
        <a:p>
          <a:endParaRPr lang="ru-RU"/>
        </a:p>
      </dgm:t>
    </dgm:pt>
    <dgm:pt modelId="{C6B1FFBB-C928-4BBA-9C48-3F910999A4EA}" type="sibTrans" cxnId="{E3154EF6-4CFD-45C3-B5CC-EF7F9D3247A6}">
      <dgm:prSet/>
      <dgm:spPr/>
      <dgm:t>
        <a:bodyPr/>
        <a:lstStyle/>
        <a:p>
          <a:endParaRPr lang="ru-RU"/>
        </a:p>
      </dgm:t>
    </dgm:pt>
    <dgm:pt modelId="{2D025736-5C92-4BAA-AE3A-5CBEBB8AB72C}">
      <dgm:prSet custT="1"/>
      <dgm:spPr/>
      <dgm:t>
        <a:bodyPr/>
        <a:lstStyle/>
        <a:p>
          <a:pPr rtl="0"/>
          <a:r>
            <a:rPr lang="uk-UA" sz="1600" smtClean="0"/>
            <a:t>Екзистенціальна філософія</a:t>
          </a:r>
          <a:endParaRPr lang="ru-RU" sz="1600" dirty="0"/>
        </a:p>
      </dgm:t>
    </dgm:pt>
    <dgm:pt modelId="{62656D36-64C1-4A33-867C-E64BB5CB009D}" type="parTrans" cxnId="{E20EAE2F-6528-4E4C-B050-476734A5DB37}">
      <dgm:prSet/>
      <dgm:spPr/>
      <dgm:t>
        <a:bodyPr/>
        <a:lstStyle/>
        <a:p>
          <a:endParaRPr lang="ru-RU"/>
        </a:p>
      </dgm:t>
    </dgm:pt>
    <dgm:pt modelId="{F5AB0C13-902D-4930-9AC6-5C79AA89456B}" type="sibTrans" cxnId="{E20EAE2F-6528-4E4C-B050-476734A5DB37}">
      <dgm:prSet/>
      <dgm:spPr/>
      <dgm:t>
        <a:bodyPr/>
        <a:lstStyle/>
        <a:p>
          <a:endParaRPr lang="ru-RU"/>
        </a:p>
      </dgm:t>
    </dgm:pt>
    <dgm:pt modelId="{ADECD375-7061-4DEE-974B-0AAD7FFC8A1B}">
      <dgm:prSet custT="1"/>
      <dgm:spPr/>
      <dgm:t>
        <a:bodyPr/>
        <a:lstStyle/>
        <a:p>
          <a:pPr rtl="0"/>
          <a:r>
            <a:rPr lang="uk-UA" sz="1600" dirty="0" smtClean="0"/>
            <a:t>Соціальна </a:t>
          </a:r>
          <a:br>
            <a:rPr lang="uk-UA" sz="1600" dirty="0" smtClean="0"/>
          </a:br>
          <a:r>
            <a:rPr lang="uk-UA" sz="1600" dirty="0" smtClean="0"/>
            <a:t>філософія</a:t>
          </a:r>
          <a:endParaRPr lang="ru-RU" sz="1600" dirty="0"/>
        </a:p>
      </dgm:t>
    </dgm:pt>
    <dgm:pt modelId="{68E88A77-9CD0-40D4-B900-AC456EC2E1AA}" type="parTrans" cxnId="{930AE0A0-B374-4587-A4B0-494EBF27B6DF}">
      <dgm:prSet/>
      <dgm:spPr/>
      <dgm:t>
        <a:bodyPr/>
        <a:lstStyle/>
        <a:p>
          <a:endParaRPr lang="ru-RU"/>
        </a:p>
      </dgm:t>
    </dgm:pt>
    <dgm:pt modelId="{825569BC-34F3-47A9-A396-2B31F23C983E}" type="sibTrans" cxnId="{930AE0A0-B374-4587-A4B0-494EBF27B6DF}">
      <dgm:prSet/>
      <dgm:spPr/>
      <dgm:t>
        <a:bodyPr/>
        <a:lstStyle/>
        <a:p>
          <a:endParaRPr lang="ru-RU"/>
        </a:p>
      </dgm:t>
    </dgm:pt>
    <dgm:pt modelId="{FFEDD67C-F567-443F-AC9F-198D33F6216D}">
      <dgm:prSet custT="1"/>
      <dgm:spPr/>
      <dgm:t>
        <a:bodyPr/>
        <a:lstStyle/>
        <a:p>
          <a:pPr rtl="0"/>
          <a:r>
            <a:rPr lang="uk-UA" sz="1600" smtClean="0"/>
            <a:t>Філософська антропологія</a:t>
          </a:r>
          <a:endParaRPr lang="ru-RU" sz="1600" dirty="0"/>
        </a:p>
      </dgm:t>
    </dgm:pt>
    <dgm:pt modelId="{5878B6B6-E427-4AC9-9497-B79615BE5B0C}" type="parTrans" cxnId="{4013F739-69DF-4CDC-9721-4146A789069A}">
      <dgm:prSet/>
      <dgm:spPr/>
      <dgm:t>
        <a:bodyPr/>
        <a:lstStyle/>
        <a:p>
          <a:endParaRPr lang="ru-RU"/>
        </a:p>
      </dgm:t>
    </dgm:pt>
    <dgm:pt modelId="{A671DAF6-E552-440F-9DD3-9939BAFFA601}" type="sibTrans" cxnId="{4013F739-69DF-4CDC-9721-4146A789069A}">
      <dgm:prSet/>
      <dgm:spPr/>
      <dgm:t>
        <a:bodyPr/>
        <a:lstStyle/>
        <a:p>
          <a:endParaRPr lang="ru-RU"/>
        </a:p>
      </dgm:t>
    </dgm:pt>
    <dgm:pt modelId="{36AFC477-851A-46B7-92F7-378D440EFA68}">
      <dgm:prSet custT="1"/>
      <dgm:spPr/>
      <dgm:t>
        <a:bodyPr/>
        <a:lstStyle/>
        <a:p>
          <a:pPr rtl="0"/>
          <a:r>
            <a:rPr lang="ru-RU" sz="1600" smtClean="0"/>
            <a:t>Практична та комунікативна філософія </a:t>
          </a:r>
          <a:endParaRPr lang="ru-RU" sz="1600" dirty="0"/>
        </a:p>
      </dgm:t>
    </dgm:pt>
    <dgm:pt modelId="{8CE3D4CA-BEBB-414F-937B-1534BB829134}" type="parTrans" cxnId="{9C714D78-F0A7-4E5F-825E-9E17458FB5E4}">
      <dgm:prSet/>
      <dgm:spPr/>
      <dgm:t>
        <a:bodyPr/>
        <a:lstStyle/>
        <a:p>
          <a:endParaRPr lang="ru-RU"/>
        </a:p>
      </dgm:t>
    </dgm:pt>
    <dgm:pt modelId="{DDC03C64-727A-48E9-86EB-19BB5E15A1B4}" type="sibTrans" cxnId="{9C714D78-F0A7-4E5F-825E-9E17458FB5E4}">
      <dgm:prSet/>
      <dgm:spPr/>
      <dgm:t>
        <a:bodyPr/>
        <a:lstStyle/>
        <a:p>
          <a:endParaRPr lang="ru-RU"/>
        </a:p>
      </dgm:t>
    </dgm:pt>
    <dgm:pt modelId="{9DD68111-61EB-4FF8-973D-ED37C6EB5179}">
      <dgm:prSet custT="1"/>
      <dgm:spPr/>
      <dgm:t>
        <a:bodyPr/>
        <a:lstStyle/>
        <a:p>
          <a:pPr rtl="0"/>
          <a:r>
            <a:rPr lang="uk-UA" sz="1600" smtClean="0"/>
            <a:t>Маркс, Ніцше, Фрейд </a:t>
          </a:r>
          <a:endParaRPr lang="ru-RU" sz="1600" dirty="0"/>
        </a:p>
      </dgm:t>
    </dgm:pt>
    <dgm:pt modelId="{F7B67AE2-61E0-47D3-A0CC-38A4C5DE990B}" type="parTrans" cxnId="{6158BAC4-7F69-4FF6-8C9A-AFABF63FB309}">
      <dgm:prSet/>
      <dgm:spPr/>
      <dgm:t>
        <a:bodyPr/>
        <a:lstStyle/>
        <a:p>
          <a:endParaRPr lang="ru-RU"/>
        </a:p>
      </dgm:t>
    </dgm:pt>
    <dgm:pt modelId="{0ED6A9C3-2A29-4289-9CF6-EDA477389DFA}" type="sibTrans" cxnId="{6158BAC4-7F69-4FF6-8C9A-AFABF63FB309}">
      <dgm:prSet/>
      <dgm:spPr/>
      <dgm:t>
        <a:bodyPr/>
        <a:lstStyle/>
        <a:p>
          <a:endParaRPr lang="ru-RU"/>
        </a:p>
      </dgm:t>
    </dgm:pt>
    <dgm:pt modelId="{3B893576-3904-4EC1-99CC-17A1773A666D}" type="pres">
      <dgm:prSet presAssocID="{6315095D-C1AC-4DB5-8164-A236A751BC1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A4F905-FCDA-4D03-9A3A-39259D1A91FA}" type="pres">
      <dgm:prSet presAssocID="{ADECD375-7061-4DEE-974B-0AAD7FFC8A1B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0789A-1ECF-4354-BEF4-911C7B56BDBB}" type="pres">
      <dgm:prSet presAssocID="{825569BC-34F3-47A9-A396-2B31F23C983E}" presName="sibTrans" presStyleCnt="0"/>
      <dgm:spPr/>
    </dgm:pt>
    <dgm:pt modelId="{A0B7DD2E-C8C1-4BC0-85DD-0E7D7461CDB3}" type="pres">
      <dgm:prSet presAssocID="{2D025736-5C92-4BAA-AE3A-5CBEBB8AB72C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B9A5F-C903-4488-BA7B-26CE4F62ECC1}" type="pres">
      <dgm:prSet presAssocID="{F5AB0C13-902D-4930-9AC6-5C79AA89456B}" presName="sibTrans" presStyleCnt="0"/>
      <dgm:spPr/>
    </dgm:pt>
    <dgm:pt modelId="{27A39EE4-D363-43BC-A308-D2F36F6966F3}" type="pres">
      <dgm:prSet presAssocID="{504F98CE-80E3-44D2-874B-75EAC0AEA183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3F150-B7A0-4F47-92E6-D100B6EFAE5B}" type="pres">
      <dgm:prSet presAssocID="{E822ADE8-6367-49F5-B05F-0516429DE7A3}" presName="sibTrans" presStyleCnt="0"/>
      <dgm:spPr/>
    </dgm:pt>
    <dgm:pt modelId="{E1D4E9B8-1B46-49B5-AD84-392F7124EBCF}" type="pres">
      <dgm:prSet presAssocID="{A4B7611B-B820-488E-ABBB-6A6BC019946B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345E6-5EE1-43EF-A449-BAC7CED9EAC7}" type="pres">
      <dgm:prSet presAssocID="{B62883AE-DBA6-414B-A9F3-036D76DCD84E}" presName="sibTrans" presStyleCnt="0"/>
      <dgm:spPr/>
    </dgm:pt>
    <dgm:pt modelId="{0EB129CE-9055-4E3F-92A6-659FA64E5434}" type="pres">
      <dgm:prSet presAssocID="{F285043D-7799-48B3-BFC6-FF85FD4C4E6A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61030-53BA-4135-B74E-A670FF6AC313}" type="pres">
      <dgm:prSet presAssocID="{644300EB-F812-4BA9-ACCE-021AE41834E2}" presName="sibTrans" presStyleCnt="0"/>
      <dgm:spPr/>
    </dgm:pt>
    <dgm:pt modelId="{87F2918E-A442-40B2-B469-01B93EF6435E}" type="pres">
      <dgm:prSet presAssocID="{FFEDD67C-F567-443F-AC9F-198D33F6216D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F6C4B-353B-4B74-9D71-2C389F844FE1}" type="pres">
      <dgm:prSet presAssocID="{A671DAF6-E552-440F-9DD3-9939BAFFA601}" presName="sibTrans" presStyleCnt="0"/>
      <dgm:spPr/>
    </dgm:pt>
    <dgm:pt modelId="{AE1C39D1-3ABE-40D5-9CD0-E84B2F64DE0B}" type="pres">
      <dgm:prSet presAssocID="{90245D81-305D-45CB-B563-F8841E5F4E36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16460-2389-4818-93A1-C6C1D4EA4371}" type="pres">
      <dgm:prSet presAssocID="{E2EF59AD-83F8-4DB0-BEE3-D4E37EDA3463}" presName="sibTrans" presStyleCnt="0"/>
      <dgm:spPr/>
    </dgm:pt>
    <dgm:pt modelId="{5EBF3A40-61CC-4245-ACE1-8CA52F9426C2}" type="pres">
      <dgm:prSet presAssocID="{9DD68111-61EB-4FF8-973D-ED37C6EB5179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87809-AF81-4FE5-9F02-62BB001B5F43}" type="pres">
      <dgm:prSet presAssocID="{0ED6A9C3-2A29-4289-9CF6-EDA477389DFA}" presName="sibTrans" presStyleCnt="0"/>
      <dgm:spPr/>
    </dgm:pt>
    <dgm:pt modelId="{EA4B8D94-4619-42BA-82D4-82BEB8DDFA11}" type="pres">
      <dgm:prSet presAssocID="{5767C70E-997F-46B5-A770-5E09CA1824E4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11962-03AF-43B8-B4E9-BB08A922271B}" type="pres">
      <dgm:prSet presAssocID="{3241A3C9-7E0F-4041-8707-17A68FF4D3F7}" presName="sibTrans" presStyleCnt="0"/>
      <dgm:spPr/>
    </dgm:pt>
    <dgm:pt modelId="{EB9EB4DE-5AE2-4B73-8B62-27643C8B15B6}" type="pres">
      <dgm:prSet presAssocID="{E5427038-6A1E-460F-85EB-76892E904881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8EF11-DC9E-448B-8D98-416FF32216FC}" type="pres">
      <dgm:prSet presAssocID="{B8B59BF3-CDB0-4694-A6F1-090629582E2F}" presName="sibTrans" presStyleCnt="0"/>
      <dgm:spPr/>
    </dgm:pt>
    <dgm:pt modelId="{C5D7E9EE-4EC8-4D15-92AD-5D0A4DCC7932}" type="pres">
      <dgm:prSet presAssocID="{9F0583D2-0092-4FCB-B74B-A9A465061EEC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E08A1-F640-47B2-8806-6952622DAAB1}" type="pres">
      <dgm:prSet presAssocID="{AD5CA8B5-C5BA-4811-9E63-C02A06E44EA7}" presName="sibTrans" presStyleCnt="0"/>
      <dgm:spPr/>
    </dgm:pt>
    <dgm:pt modelId="{44848CDA-C7D1-498D-BFC6-9B0B2AD74D6F}" type="pres">
      <dgm:prSet presAssocID="{36AFC477-851A-46B7-92F7-378D440EFA68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58283-6EA5-41D5-9FBA-BC9633D0DD18}" type="pres">
      <dgm:prSet presAssocID="{DDC03C64-727A-48E9-86EB-19BB5E15A1B4}" presName="sibTrans" presStyleCnt="0"/>
      <dgm:spPr/>
    </dgm:pt>
    <dgm:pt modelId="{490B4F1D-3450-45FB-A847-E53A70A2C6EE}" type="pres">
      <dgm:prSet presAssocID="{7625DB41-F69E-4E22-898F-85AE127BB5BF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29E70-970B-46AF-9CF6-C7FC990560B6}" type="pres">
      <dgm:prSet presAssocID="{C6CC9B70-7039-4325-BFF1-1499321891E7}" presName="sibTrans" presStyleCnt="0"/>
      <dgm:spPr/>
    </dgm:pt>
    <dgm:pt modelId="{8EF7D779-73B2-41AE-A78B-A88348CC2DE1}" type="pres">
      <dgm:prSet presAssocID="{1DEF5A90-C465-47AD-8E75-0CE5D44BC585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B64A0-0CB4-4612-A65F-C14EA6C469FA}" type="pres">
      <dgm:prSet presAssocID="{7E1DA346-F04E-4AAB-B66C-E07ECC5DBC34}" presName="sibTrans" presStyleCnt="0"/>
      <dgm:spPr/>
    </dgm:pt>
    <dgm:pt modelId="{B2A5AEA0-5AFF-4762-90EA-1C8305ADAC57}" type="pres">
      <dgm:prSet presAssocID="{F5F5C27D-1D83-423D-ABEC-77FCF471E904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693FC-F6FB-4123-BB0E-FE6604F75CDA}" srcId="{6315095D-C1AC-4DB5-8164-A236A751BC17}" destId="{1DEF5A90-C465-47AD-8E75-0CE5D44BC585}" srcOrd="13" destOrd="0" parTransId="{AB92DC2A-7FA4-4ABF-BB75-78E50792759A}" sibTransId="{7E1DA346-F04E-4AAB-B66C-E07ECC5DBC34}"/>
    <dgm:cxn modelId="{7D616765-C7F9-4725-A500-FA47D794765C}" type="presOf" srcId="{A4B7611B-B820-488E-ABBB-6A6BC019946B}" destId="{E1D4E9B8-1B46-49B5-AD84-392F7124EBCF}" srcOrd="0" destOrd="0" presId="urn:microsoft.com/office/officeart/2005/8/layout/default"/>
    <dgm:cxn modelId="{E3154EF6-4CFD-45C3-B5CC-EF7F9D3247A6}" srcId="{6315095D-C1AC-4DB5-8164-A236A751BC17}" destId="{F5F5C27D-1D83-423D-ABEC-77FCF471E904}" srcOrd="14" destOrd="0" parTransId="{4C3C3392-0ACF-42A0-B009-5FA28D4FE62B}" sibTransId="{C6B1FFBB-C928-4BBA-9C48-3F910999A4EA}"/>
    <dgm:cxn modelId="{DE3B7826-047C-488A-896D-41B947E801AE}" type="presOf" srcId="{5767C70E-997F-46B5-A770-5E09CA1824E4}" destId="{EA4B8D94-4619-42BA-82D4-82BEB8DDFA11}" srcOrd="0" destOrd="0" presId="urn:microsoft.com/office/officeart/2005/8/layout/default"/>
    <dgm:cxn modelId="{43C6431C-38E6-4D92-913A-121EAF9C4B5B}" type="presOf" srcId="{9F0583D2-0092-4FCB-B74B-A9A465061EEC}" destId="{C5D7E9EE-4EC8-4D15-92AD-5D0A4DCC7932}" srcOrd="0" destOrd="0" presId="urn:microsoft.com/office/officeart/2005/8/layout/default"/>
    <dgm:cxn modelId="{F79F0B41-48FE-457D-913A-0B3A9EF17A80}" type="presOf" srcId="{F285043D-7799-48B3-BFC6-FF85FD4C4E6A}" destId="{0EB129CE-9055-4E3F-92A6-659FA64E5434}" srcOrd="0" destOrd="0" presId="urn:microsoft.com/office/officeart/2005/8/layout/default"/>
    <dgm:cxn modelId="{F74CFD3D-A21D-45D0-A62B-1BB284941369}" srcId="{6315095D-C1AC-4DB5-8164-A236A751BC17}" destId="{E5427038-6A1E-460F-85EB-76892E904881}" srcOrd="9" destOrd="0" parTransId="{5BFEFD34-C10A-4D0B-BF2D-152E0075D7D1}" sibTransId="{B8B59BF3-CDB0-4694-A6F1-090629582E2F}"/>
    <dgm:cxn modelId="{303A7E09-BE7F-4F37-BCA2-9F01D4786424}" srcId="{6315095D-C1AC-4DB5-8164-A236A751BC17}" destId="{7625DB41-F69E-4E22-898F-85AE127BB5BF}" srcOrd="12" destOrd="0" parTransId="{EB984FA6-815D-4B05-84B1-EF729DE83457}" sibTransId="{C6CC9B70-7039-4325-BFF1-1499321891E7}"/>
    <dgm:cxn modelId="{15AB4667-F2F7-4DD8-93D5-8E9307079FF0}" srcId="{6315095D-C1AC-4DB5-8164-A236A751BC17}" destId="{5767C70E-997F-46B5-A770-5E09CA1824E4}" srcOrd="8" destOrd="0" parTransId="{305ACC59-44D6-492C-9553-EAD8AFB1E5C0}" sibTransId="{3241A3C9-7E0F-4041-8707-17A68FF4D3F7}"/>
    <dgm:cxn modelId="{8B7A438A-6744-4EF3-80C9-701E44C4F2FB}" type="presOf" srcId="{E5427038-6A1E-460F-85EB-76892E904881}" destId="{EB9EB4DE-5AE2-4B73-8B62-27643C8B15B6}" srcOrd="0" destOrd="0" presId="urn:microsoft.com/office/officeart/2005/8/layout/default"/>
    <dgm:cxn modelId="{BF0E95A9-9814-4117-8E3A-75A0C3DAE685}" type="presOf" srcId="{9DD68111-61EB-4FF8-973D-ED37C6EB5179}" destId="{5EBF3A40-61CC-4245-ACE1-8CA52F9426C2}" srcOrd="0" destOrd="0" presId="urn:microsoft.com/office/officeart/2005/8/layout/default"/>
    <dgm:cxn modelId="{E20EAE2F-6528-4E4C-B050-476734A5DB37}" srcId="{6315095D-C1AC-4DB5-8164-A236A751BC17}" destId="{2D025736-5C92-4BAA-AE3A-5CBEBB8AB72C}" srcOrd="1" destOrd="0" parTransId="{62656D36-64C1-4A33-867C-E64BB5CB009D}" sibTransId="{F5AB0C13-902D-4930-9AC6-5C79AA89456B}"/>
    <dgm:cxn modelId="{FF4FAA76-A552-4B0F-9715-7B9C26B2DD9B}" type="presOf" srcId="{FFEDD67C-F567-443F-AC9F-198D33F6216D}" destId="{87F2918E-A442-40B2-B469-01B93EF6435E}" srcOrd="0" destOrd="0" presId="urn:microsoft.com/office/officeart/2005/8/layout/default"/>
    <dgm:cxn modelId="{6158BAC4-7F69-4FF6-8C9A-AFABF63FB309}" srcId="{6315095D-C1AC-4DB5-8164-A236A751BC17}" destId="{9DD68111-61EB-4FF8-973D-ED37C6EB5179}" srcOrd="7" destOrd="0" parTransId="{F7B67AE2-61E0-47D3-A0CC-38A4C5DE990B}" sibTransId="{0ED6A9C3-2A29-4289-9CF6-EDA477389DFA}"/>
    <dgm:cxn modelId="{930AE0A0-B374-4587-A4B0-494EBF27B6DF}" srcId="{6315095D-C1AC-4DB5-8164-A236A751BC17}" destId="{ADECD375-7061-4DEE-974B-0AAD7FFC8A1B}" srcOrd="0" destOrd="0" parTransId="{68E88A77-9CD0-40D4-B900-AC456EC2E1AA}" sibTransId="{825569BC-34F3-47A9-A396-2B31F23C983E}"/>
    <dgm:cxn modelId="{4013F739-69DF-4CDC-9721-4146A789069A}" srcId="{6315095D-C1AC-4DB5-8164-A236A751BC17}" destId="{FFEDD67C-F567-443F-AC9F-198D33F6216D}" srcOrd="5" destOrd="0" parTransId="{5878B6B6-E427-4AC9-9497-B79615BE5B0C}" sibTransId="{A671DAF6-E552-440F-9DD3-9939BAFFA601}"/>
    <dgm:cxn modelId="{61661C47-60F3-4ECC-8969-7AC57E000B91}" type="presOf" srcId="{6315095D-C1AC-4DB5-8164-A236A751BC17}" destId="{3B893576-3904-4EC1-99CC-17A1773A666D}" srcOrd="0" destOrd="0" presId="urn:microsoft.com/office/officeart/2005/8/layout/default"/>
    <dgm:cxn modelId="{9C714D78-F0A7-4E5F-825E-9E17458FB5E4}" srcId="{6315095D-C1AC-4DB5-8164-A236A751BC17}" destId="{36AFC477-851A-46B7-92F7-378D440EFA68}" srcOrd="11" destOrd="0" parTransId="{8CE3D4CA-BEBB-414F-937B-1534BB829134}" sibTransId="{DDC03C64-727A-48E9-86EB-19BB5E15A1B4}"/>
    <dgm:cxn modelId="{D0E95D6C-8EE5-4653-BE80-76BE8626DC98}" srcId="{6315095D-C1AC-4DB5-8164-A236A751BC17}" destId="{9F0583D2-0092-4FCB-B74B-A9A465061EEC}" srcOrd="10" destOrd="0" parTransId="{6780C6ED-D441-4FCF-A87F-5F69C641475F}" sibTransId="{AD5CA8B5-C5BA-4811-9E63-C02A06E44EA7}"/>
    <dgm:cxn modelId="{3EF880D2-26EF-4B05-A0F8-7AD3ECD24D3B}" type="presOf" srcId="{90245D81-305D-45CB-B563-F8841E5F4E36}" destId="{AE1C39D1-3ABE-40D5-9CD0-E84B2F64DE0B}" srcOrd="0" destOrd="0" presId="urn:microsoft.com/office/officeart/2005/8/layout/default"/>
    <dgm:cxn modelId="{79A355F7-4133-4B6D-8765-54C6415023ED}" type="presOf" srcId="{1DEF5A90-C465-47AD-8E75-0CE5D44BC585}" destId="{8EF7D779-73B2-41AE-A78B-A88348CC2DE1}" srcOrd="0" destOrd="0" presId="urn:microsoft.com/office/officeart/2005/8/layout/default"/>
    <dgm:cxn modelId="{0400DC9C-E551-476D-8A50-2229AD478550}" type="presOf" srcId="{504F98CE-80E3-44D2-874B-75EAC0AEA183}" destId="{27A39EE4-D363-43BC-A308-D2F36F6966F3}" srcOrd="0" destOrd="0" presId="urn:microsoft.com/office/officeart/2005/8/layout/default"/>
    <dgm:cxn modelId="{C526EED8-9E75-4328-AB9A-50D4811A38FF}" srcId="{6315095D-C1AC-4DB5-8164-A236A751BC17}" destId="{504F98CE-80E3-44D2-874B-75EAC0AEA183}" srcOrd="2" destOrd="0" parTransId="{F61E93D5-F9C3-4F04-971C-E67A952B8F72}" sibTransId="{E822ADE8-6367-49F5-B05F-0516429DE7A3}"/>
    <dgm:cxn modelId="{0A4C612B-2976-45F0-9FC4-AFB81CC6AAC0}" type="presOf" srcId="{7625DB41-F69E-4E22-898F-85AE127BB5BF}" destId="{490B4F1D-3450-45FB-A847-E53A70A2C6EE}" srcOrd="0" destOrd="0" presId="urn:microsoft.com/office/officeart/2005/8/layout/default"/>
    <dgm:cxn modelId="{ADFB8446-1B41-4D66-BA48-BE29AAD3565F}" type="presOf" srcId="{36AFC477-851A-46B7-92F7-378D440EFA68}" destId="{44848CDA-C7D1-498D-BFC6-9B0B2AD74D6F}" srcOrd="0" destOrd="0" presId="urn:microsoft.com/office/officeart/2005/8/layout/default"/>
    <dgm:cxn modelId="{BDA32A0B-717E-416E-BE47-6BCEDE5B439F}" type="presOf" srcId="{ADECD375-7061-4DEE-974B-0AAD7FFC8A1B}" destId="{BCA4F905-FCDA-4D03-9A3A-39259D1A91FA}" srcOrd="0" destOrd="0" presId="urn:microsoft.com/office/officeart/2005/8/layout/default"/>
    <dgm:cxn modelId="{A2E1E01C-EFD9-4F8B-B5B3-0D050C77376F}" srcId="{6315095D-C1AC-4DB5-8164-A236A751BC17}" destId="{F285043D-7799-48B3-BFC6-FF85FD4C4E6A}" srcOrd="4" destOrd="0" parTransId="{E77A5CA9-21F2-4411-8FD8-EEF78A5E4165}" sibTransId="{644300EB-F812-4BA9-ACCE-021AE41834E2}"/>
    <dgm:cxn modelId="{A2D180E4-4FE8-42A2-B593-0D40FEFE6774}" type="presOf" srcId="{2D025736-5C92-4BAA-AE3A-5CBEBB8AB72C}" destId="{A0B7DD2E-C8C1-4BC0-85DD-0E7D7461CDB3}" srcOrd="0" destOrd="0" presId="urn:microsoft.com/office/officeart/2005/8/layout/default"/>
    <dgm:cxn modelId="{9C75A33B-204F-4F80-BBC4-C407AC1489B0}" type="presOf" srcId="{F5F5C27D-1D83-423D-ABEC-77FCF471E904}" destId="{B2A5AEA0-5AFF-4762-90EA-1C8305ADAC57}" srcOrd="0" destOrd="0" presId="urn:microsoft.com/office/officeart/2005/8/layout/default"/>
    <dgm:cxn modelId="{3EBDB2B2-3B2A-4C26-9698-871B2860A9AB}" srcId="{6315095D-C1AC-4DB5-8164-A236A751BC17}" destId="{A4B7611B-B820-488E-ABBB-6A6BC019946B}" srcOrd="3" destOrd="0" parTransId="{C9B4BCBD-4657-4FE3-B4AF-0B4911E5631F}" sibTransId="{B62883AE-DBA6-414B-A9F3-036D76DCD84E}"/>
    <dgm:cxn modelId="{AE2C1D64-17A5-4AB2-9AA8-2D9F96C02F08}" srcId="{6315095D-C1AC-4DB5-8164-A236A751BC17}" destId="{90245D81-305D-45CB-B563-F8841E5F4E36}" srcOrd="6" destOrd="0" parTransId="{BFA05BBD-791C-475F-9A6E-733D47CC49F0}" sibTransId="{E2EF59AD-83F8-4DB0-BEE3-D4E37EDA3463}"/>
    <dgm:cxn modelId="{028613A4-DFB1-4FBA-AF4E-CF4428B2F9FB}" type="presParOf" srcId="{3B893576-3904-4EC1-99CC-17A1773A666D}" destId="{BCA4F905-FCDA-4D03-9A3A-39259D1A91FA}" srcOrd="0" destOrd="0" presId="urn:microsoft.com/office/officeart/2005/8/layout/default"/>
    <dgm:cxn modelId="{449FA01A-76C7-41B8-92D2-EE7DF2A7689A}" type="presParOf" srcId="{3B893576-3904-4EC1-99CC-17A1773A666D}" destId="{81B0789A-1ECF-4354-BEF4-911C7B56BDBB}" srcOrd="1" destOrd="0" presId="urn:microsoft.com/office/officeart/2005/8/layout/default"/>
    <dgm:cxn modelId="{6D35939E-845A-491A-8574-961BD7803B41}" type="presParOf" srcId="{3B893576-3904-4EC1-99CC-17A1773A666D}" destId="{A0B7DD2E-C8C1-4BC0-85DD-0E7D7461CDB3}" srcOrd="2" destOrd="0" presId="urn:microsoft.com/office/officeart/2005/8/layout/default"/>
    <dgm:cxn modelId="{81BC90F0-C015-4A9A-BA85-E3E9AE188863}" type="presParOf" srcId="{3B893576-3904-4EC1-99CC-17A1773A666D}" destId="{C87B9A5F-C903-4488-BA7B-26CE4F62ECC1}" srcOrd="3" destOrd="0" presId="urn:microsoft.com/office/officeart/2005/8/layout/default"/>
    <dgm:cxn modelId="{85F5F96F-E6DA-43D6-8515-A16E2126DA1D}" type="presParOf" srcId="{3B893576-3904-4EC1-99CC-17A1773A666D}" destId="{27A39EE4-D363-43BC-A308-D2F36F6966F3}" srcOrd="4" destOrd="0" presId="urn:microsoft.com/office/officeart/2005/8/layout/default"/>
    <dgm:cxn modelId="{9E4E90CB-9360-483E-B585-263F8CC66345}" type="presParOf" srcId="{3B893576-3904-4EC1-99CC-17A1773A666D}" destId="{1653F150-B7A0-4F47-92E6-D100B6EFAE5B}" srcOrd="5" destOrd="0" presId="urn:microsoft.com/office/officeart/2005/8/layout/default"/>
    <dgm:cxn modelId="{794347CE-88D7-450D-8C14-B49C9B608DF3}" type="presParOf" srcId="{3B893576-3904-4EC1-99CC-17A1773A666D}" destId="{E1D4E9B8-1B46-49B5-AD84-392F7124EBCF}" srcOrd="6" destOrd="0" presId="urn:microsoft.com/office/officeart/2005/8/layout/default"/>
    <dgm:cxn modelId="{715CA168-BFA7-41EE-9B99-964C0A5E0BEB}" type="presParOf" srcId="{3B893576-3904-4EC1-99CC-17A1773A666D}" destId="{32C345E6-5EE1-43EF-A449-BAC7CED9EAC7}" srcOrd="7" destOrd="0" presId="urn:microsoft.com/office/officeart/2005/8/layout/default"/>
    <dgm:cxn modelId="{EA8F7BA3-BA76-4916-8725-B1F0461C73FB}" type="presParOf" srcId="{3B893576-3904-4EC1-99CC-17A1773A666D}" destId="{0EB129CE-9055-4E3F-92A6-659FA64E5434}" srcOrd="8" destOrd="0" presId="urn:microsoft.com/office/officeart/2005/8/layout/default"/>
    <dgm:cxn modelId="{02DAFB80-BF18-4D9D-BD0B-39D41B78C397}" type="presParOf" srcId="{3B893576-3904-4EC1-99CC-17A1773A666D}" destId="{C2B61030-53BA-4135-B74E-A670FF6AC313}" srcOrd="9" destOrd="0" presId="urn:microsoft.com/office/officeart/2005/8/layout/default"/>
    <dgm:cxn modelId="{41F1B917-2613-46C5-BF4C-ED3F26CE4F4C}" type="presParOf" srcId="{3B893576-3904-4EC1-99CC-17A1773A666D}" destId="{87F2918E-A442-40B2-B469-01B93EF6435E}" srcOrd="10" destOrd="0" presId="urn:microsoft.com/office/officeart/2005/8/layout/default"/>
    <dgm:cxn modelId="{18519E00-D869-499A-A6CA-0E54ED2CFB76}" type="presParOf" srcId="{3B893576-3904-4EC1-99CC-17A1773A666D}" destId="{17CF6C4B-353B-4B74-9D71-2C389F844FE1}" srcOrd="11" destOrd="0" presId="urn:microsoft.com/office/officeart/2005/8/layout/default"/>
    <dgm:cxn modelId="{AE5BCBEF-4F31-4564-8B68-9F43D7B0CF32}" type="presParOf" srcId="{3B893576-3904-4EC1-99CC-17A1773A666D}" destId="{AE1C39D1-3ABE-40D5-9CD0-E84B2F64DE0B}" srcOrd="12" destOrd="0" presId="urn:microsoft.com/office/officeart/2005/8/layout/default"/>
    <dgm:cxn modelId="{9E36D5BD-6E6E-495E-A10E-56FA7BD6322A}" type="presParOf" srcId="{3B893576-3904-4EC1-99CC-17A1773A666D}" destId="{70E16460-2389-4818-93A1-C6C1D4EA4371}" srcOrd="13" destOrd="0" presId="urn:microsoft.com/office/officeart/2005/8/layout/default"/>
    <dgm:cxn modelId="{82F9F3DA-A945-47F2-8051-00E8B715B805}" type="presParOf" srcId="{3B893576-3904-4EC1-99CC-17A1773A666D}" destId="{5EBF3A40-61CC-4245-ACE1-8CA52F9426C2}" srcOrd="14" destOrd="0" presId="urn:microsoft.com/office/officeart/2005/8/layout/default"/>
    <dgm:cxn modelId="{F701BEF7-F35E-4F83-89F6-8CD3ED920FD7}" type="presParOf" srcId="{3B893576-3904-4EC1-99CC-17A1773A666D}" destId="{FD887809-AF81-4FE5-9F02-62BB001B5F43}" srcOrd="15" destOrd="0" presId="urn:microsoft.com/office/officeart/2005/8/layout/default"/>
    <dgm:cxn modelId="{E3E9D2F9-0E0B-4CA0-8BF7-2E121C15F9BD}" type="presParOf" srcId="{3B893576-3904-4EC1-99CC-17A1773A666D}" destId="{EA4B8D94-4619-42BA-82D4-82BEB8DDFA11}" srcOrd="16" destOrd="0" presId="urn:microsoft.com/office/officeart/2005/8/layout/default"/>
    <dgm:cxn modelId="{AEF372A4-657C-4347-A283-651A6CD2B76C}" type="presParOf" srcId="{3B893576-3904-4EC1-99CC-17A1773A666D}" destId="{45711962-03AF-43B8-B4E9-BB08A922271B}" srcOrd="17" destOrd="0" presId="urn:microsoft.com/office/officeart/2005/8/layout/default"/>
    <dgm:cxn modelId="{103D5395-5AC8-445C-809A-5B29A2B56F34}" type="presParOf" srcId="{3B893576-3904-4EC1-99CC-17A1773A666D}" destId="{EB9EB4DE-5AE2-4B73-8B62-27643C8B15B6}" srcOrd="18" destOrd="0" presId="urn:microsoft.com/office/officeart/2005/8/layout/default"/>
    <dgm:cxn modelId="{457A7119-0989-4072-9F81-5BE509170E42}" type="presParOf" srcId="{3B893576-3904-4EC1-99CC-17A1773A666D}" destId="{EC08EF11-DC9E-448B-8D98-416FF32216FC}" srcOrd="19" destOrd="0" presId="urn:microsoft.com/office/officeart/2005/8/layout/default"/>
    <dgm:cxn modelId="{024732C2-0FD2-4837-9BFC-47458D816542}" type="presParOf" srcId="{3B893576-3904-4EC1-99CC-17A1773A666D}" destId="{C5D7E9EE-4EC8-4D15-92AD-5D0A4DCC7932}" srcOrd="20" destOrd="0" presId="urn:microsoft.com/office/officeart/2005/8/layout/default"/>
    <dgm:cxn modelId="{4533F10B-9675-447F-93F2-ECBF12AA8367}" type="presParOf" srcId="{3B893576-3904-4EC1-99CC-17A1773A666D}" destId="{5E7E08A1-F640-47B2-8806-6952622DAAB1}" srcOrd="21" destOrd="0" presId="urn:microsoft.com/office/officeart/2005/8/layout/default"/>
    <dgm:cxn modelId="{4CFFFCD3-0342-44F4-8A5C-C0648EC307E7}" type="presParOf" srcId="{3B893576-3904-4EC1-99CC-17A1773A666D}" destId="{44848CDA-C7D1-498D-BFC6-9B0B2AD74D6F}" srcOrd="22" destOrd="0" presId="urn:microsoft.com/office/officeart/2005/8/layout/default"/>
    <dgm:cxn modelId="{D594BA78-524D-4ECF-B949-0FD499E22DCA}" type="presParOf" srcId="{3B893576-3904-4EC1-99CC-17A1773A666D}" destId="{21F58283-6EA5-41D5-9FBA-BC9633D0DD18}" srcOrd="23" destOrd="0" presId="urn:microsoft.com/office/officeart/2005/8/layout/default"/>
    <dgm:cxn modelId="{C90D6224-9030-4CBA-A54C-C47CC43B5C7B}" type="presParOf" srcId="{3B893576-3904-4EC1-99CC-17A1773A666D}" destId="{490B4F1D-3450-45FB-A847-E53A70A2C6EE}" srcOrd="24" destOrd="0" presId="urn:microsoft.com/office/officeart/2005/8/layout/default"/>
    <dgm:cxn modelId="{FAB769C7-D4CF-4F42-8312-B25C3851751D}" type="presParOf" srcId="{3B893576-3904-4EC1-99CC-17A1773A666D}" destId="{97829E70-970B-46AF-9CF6-C7FC990560B6}" srcOrd="25" destOrd="0" presId="urn:microsoft.com/office/officeart/2005/8/layout/default"/>
    <dgm:cxn modelId="{A3902B5B-A320-4B00-AD1A-F3215301696C}" type="presParOf" srcId="{3B893576-3904-4EC1-99CC-17A1773A666D}" destId="{8EF7D779-73B2-41AE-A78B-A88348CC2DE1}" srcOrd="26" destOrd="0" presId="urn:microsoft.com/office/officeart/2005/8/layout/default"/>
    <dgm:cxn modelId="{A4B3C9EB-466C-413E-8112-6B5621F77064}" type="presParOf" srcId="{3B893576-3904-4EC1-99CC-17A1773A666D}" destId="{CD8B64A0-0CB4-4612-A65F-C14EA6C469FA}" srcOrd="27" destOrd="0" presId="urn:microsoft.com/office/officeart/2005/8/layout/default"/>
    <dgm:cxn modelId="{CB3216A5-31B4-444C-AD6D-B89EFD272B66}" type="presParOf" srcId="{3B893576-3904-4EC1-99CC-17A1773A666D}" destId="{B2A5AEA0-5AFF-4762-90EA-1C8305ADAC57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7B7353-5278-4CF4-8C83-F82BD379D604}" type="doc">
      <dgm:prSet loTypeId="urn:microsoft.com/office/officeart/2005/8/layout/defaul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FBA2F15-1396-4E2C-817A-A476F96B4A52}">
      <dgm:prSet custT="1"/>
      <dgm:spPr/>
      <dgm:t>
        <a:bodyPr/>
        <a:lstStyle/>
        <a:p>
          <a:pPr rtl="0"/>
          <a:r>
            <a:rPr lang="uk-UA" sz="1600" dirty="0" smtClean="0"/>
            <a:t>Політологія</a:t>
          </a:r>
          <a:endParaRPr lang="ru-RU" sz="1600" dirty="0"/>
        </a:p>
      </dgm:t>
    </dgm:pt>
    <dgm:pt modelId="{E5CE1091-924C-4EA7-9807-CAD459606170}" type="parTrans" cxnId="{9EBC4C68-DDDF-41F1-9797-00CC59315894}">
      <dgm:prSet/>
      <dgm:spPr/>
      <dgm:t>
        <a:bodyPr/>
        <a:lstStyle/>
        <a:p>
          <a:endParaRPr lang="ru-RU"/>
        </a:p>
      </dgm:t>
    </dgm:pt>
    <dgm:pt modelId="{6D29AF77-7A6F-432E-9C8C-D53523521A9A}" type="sibTrans" cxnId="{9EBC4C68-DDDF-41F1-9797-00CC59315894}">
      <dgm:prSet/>
      <dgm:spPr/>
      <dgm:t>
        <a:bodyPr/>
        <a:lstStyle/>
        <a:p>
          <a:endParaRPr lang="ru-RU"/>
        </a:p>
      </dgm:t>
    </dgm:pt>
    <dgm:pt modelId="{866172A6-AADF-4E99-8B56-4D9393975EB7}">
      <dgm:prSet custT="1"/>
      <dgm:spPr/>
      <dgm:t>
        <a:bodyPr/>
        <a:lstStyle/>
        <a:p>
          <a:pPr rtl="0"/>
          <a:r>
            <a:rPr lang="uk-UA" sz="1600" dirty="0" smtClean="0"/>
            <a:t>Соціологія</a:t>
          </a:r>
          <a:endParaRPr lang="ru-RU" sz="1600" dirty="0"/>
        </a:p>
      </dgm:t>
    </dgm:pt>
    <dgm:pt modelId="{19612CDE-CFA7-4365-B7E8-1ED236808605}" type="parTrans" cxnId="{864BA4E2-68F3-4A36-B85F-76DDE48F9098}">
      <dgm:prSet/>
      <dgm:spPr/>
      <dgm:t>
        <a:bodyPr/>
        <a:lstStyle/>
        <a:p>
          <a:endParaRPr lang="ru-RU"/>
        </a:p>
      </dgm:t>
    </dgm:pt>
    <dgm:pt modelId="{4AAB2D22-B1FB-4C69-B813-B8EB75178928}" type="sibTrans" cxnId="{864BA4E2-68F3-4A36-B85F-76DDE48F9098}">
      <dgm:prSet/>
      <dgm:spPr/>
      <dgm:t>
        <a:bodyPr/>
        <a:lstStyle/>
        <a:p>
          <a:endParaRPr lang="ru-RU"/>
        </a:p>
      </dgm:t>
    </dgm:pt>
    <dgm:pt modelId="{9DFB7E53-38E2-48A5-A515-B0B1C7D9651D}">
      <dgm:prSet custT="1"/>
      <dgm:spPr/>
      <dgm:t>
        <a:bodyPr/>
        <a:lstStyle/>
        <a:p>
          <a:pPr rtl="0"/>
          <a:r>
            <a:rPr lang="uk-UA" sz="1600" dirty="0" smtClean="0"/>
            <a:t>Психологія </a:t>
          </a:r>
          <a:endParaRPr lang="ru-RU" sz="1600" dirty="0"/>
        </a:p>
      </dgm:t>
    </dgm:pt>
    <dgm:pt modelId="{28193D06-AA7E-4E71-8979-11FCBF6D0515}" type="parTrans" cxnId="{15D2A313-F556-4B7B-B9C6-C49FDC973CAE}">
      <dgm:prSet/>
      <dgm:spPr/>
      <dgm:t>
        <a:bodyPr/>
        <a:lstStyle/>
        <a:p>
          <a:endParaRPr lang="ru-RU"/>
        </a:p>
      </dgm:t>
    </dgm:pt>
    <dgm:pt modelId="{0D41733C-4590-406C-89BD-E8CDDB2896E9}" type="sibTrans" cxnId="{15D2A313-F556-4B7B-B9C6-C49FDC973CAE}">
      <dgm:prSet/>
      <dgm:spPr/>
      <dgm:t>
        <a:bodyPr/>
        <a:lstStyle/>
        <a:p>
          <a:endParaRPr lang="ru-RU"/>
        </a:p>
      </dgm:t>
    </dgm:pt>
    <dgm:pt modelId="{2612D95B-91C2-40F3-B78E-362F253B07FD}">
      <dgm:prSet custT="1"/>
      <dgm:spPr/>
      <dgm:t>
        <a:bodyPr/>
        <a:lstStyle/>
        <a:p>
          <a:pPr rtl="0"/>
          <a:r>
            <a:rPr lang="uk-UA" sz="1600" dirty="0" smtClean="0"/>
            <a:t>Вступ до астрофізики та космогонії </a:t>
          </a:r>
          <a:endParaRPr lang="ru-RU" sz="1600" dirty="0"/>
        </a:p>
      </dgm:t>
    </dgm:pt>
    <dgm:pt modelId="{2A32C563-C8EF-4020-8BA6-E70CCE54EFEC}" type="parTrans" cxnId="{A27334E6-6CE7-4719-9C85-7284462EE353}">
      <dgm:prSet/>
      <dgm:spPr/>
      <dgm:t>
        <a:bodyPr/>
        <a:lstStyle/>
        <a:p>
          <a:endParaRPr lang="ru-RU"/>
        </a:p>
      </dgm:t>
    </dgm:pt>
    <dgm:pt modelId="{8446A7FB-AD21-4609-BCF5-F2C77BED65D5}" type="sibTrans" cxnId="{A27334E6-6CE7-4719-9C85-7284462EE353}">
      <dgm:prSet/>
      <dgm:spPr/>
      <dgm:t>
        <a:bodyPr/>
        <a:lstStyle/>
        <a:p>
          <a:endParaRPr lang="ru-RU"/>
        </a:p>
      </dgm:t>
    </dgm:pt>
    <dgm:pt modelId="{5612B41D-1FA4-4AF9-9873-93716FF557FC}">
      <dgm:prSet custT="1"/>
      <dgm:spPr/>
      <dgm:t>
        <a:bodyPr/>
        <a:lstStyle/>
        <a:p>
          <a:pPr rtl="0"/>
          <a:r>
            <a:rPr lang="uk-UA" sz="1600" dirty="0" smtClean="0"/>
            <a:t> Політичне лідерство та еліти </a:t>
          </a:r>
          <a:endParaRPr lang="ru-RU" sz="1600" dirty="0"/>
        </a:p>
      </dgm:t>
    </dgm:pt>
    <dgm:pt modelId="{21580910-71DE-4D57-A0D2-51F8C9702FB8}" type="parTrans" cxnId="{6D58DF9E-F2FF-466F-91A7-D4BC57BDB003}">
      <dgm:prSet/>
      <dgm:spPr/>
      <dgm:t>
        <a:bodyPr/>
        <a:lstStyle/>
        <a:p>
          <a:endParaRPr lang="ru-RU"/>
        </a:p>
      </dgm:t>
    </dgm:pt>
    <dgm:pt modelId="{CB4937B7-3D10-4C5F-AD3A-CD3DA28E13C4}" type="sibTrans" cxnId="{6D58DF9E-F2FF-466F-91A7-D4BC57BDB003}">
      <dgm:prSet/>
      <dgm:spPr/>
      <dgm:t>
        <a:bodyPr/>
        <a:lstStyle/>
        <a:p>
          <a:endParaRPr lang="ru-RU"/>
        </a:p>
      </dgm:t>
    </dgm:pt>
    <dgm:pt modelId="{1020D9AD-5017-4F9C-8E4A-958D8CA61367}">
      <dgm:prSet custT="1"/>
      <dgm:spPr/>
      <dgm:t>
        <a:bodyPr/>
        <a:lstStyle/>
        <a:p>
          <a:pPr rtl="0"/>
          <a:r>
            <a:rPr lang="uk-UA" sz="1600" dirty="0" smtClean="0"/>
            <a:t>Сучасні політичні вчення</a:t>
          </a:r>
          <a:endParaRPr lang="ru-RU" sz="1600" dirty="0"/>
        </a:p>
      </dgm:t>
    </dgm:pt>
    <dgm:pt modelId="{EA858285-90EB-4DE1-A8BD-2809712D2E57}" type="parTrans" cxnId="{A2CEDC85-8D55-46F3-AF6D-34B980C9D346}">
      <dgm:prSet/>
      <dgm:spPr/>
      <dgm:t>
        <a:bodyPr/>
        <a:lstStyle/>
        <a:p>
          <a:endParaRPr lang="ru-RU"/>
        </a:p>
      </dgm:t>
    </dgm:pt>
    <dgm:pt modelId="{7F99E32E-BE19-4DCD-8BE1-6348F7489FB3}" type="sibTrans" cxnId="{A2CEDC85-8D55-46F3-AF6D-34B980C9D346}">
      <dgm:prSet/>
      <dgm:spPr/>
      <dgm:t>
        <a:bodyPr/>
        <a:lstStyle/>
        <a:p>
          <a:endParaRPr lang="ru-RU"/>
        </a:p>
      </dgm:t>
    </dgm:pt>
    <dgm:pt modelId="{D2915877-9567-4194-8340-3DBD0243A861}">
      <dgm:prSet custT="1"/>
      <dgm:spPr/>
      <dgm:t>
        <a:bodyPr/>
        <a:lstStyle/>
        <a:p>
          <a:pPr rtl="0"/>
          <a:r>
            <a:rPr lang="uk-UA" sz="1600" dirty="0" err="1" smtClean="0"/>
            <a:t>Ризикологія</a:t>
          </a:r>
          <a:r>
            <a:rPr lang="uk-UA" sz="1600" dirty="0" smtClean="0"/>
            <a:t> у сучасному світі</a:t>
          </a:r>
          <a:endParaRPr lang="ru-RU" sz="1600" dirty="0"/>
        </a:p>
      </dgm:t>
    </dgm:pt>
    <dgm:pt modelId="{AD948693-A032-4D25-AD90-6221D5FA2E45}" type="parTrans" cxnId="{8B014CBE-ACFF-4314-8140-CA5BCC594A52}">
      <dgm:prSet/>
      <dgm:spPr/>
      <dgm:t>
        <a:bodyPr/>
        <a:lstStyle/>
        <a:p>
          <a:endParaRPr lang="ru-RU"/>
        </a:p>
      </dgm:t>
    </dgm:pt>
    <dgm:pt modelId="{512778B8-E2A0-4561-8848-C8F09B65EB47}" type="sibTrans" cxnId="{8B014CBE-ACFF-4314-8140-CA5BCC594A52}">
      <dgm:prSet/>
      <dgm:spPr/>
      <dgm:t>
        <a:bodyPr/>
        <a:lstStyle/>
        <a:p>
          <a:endParaRPr lang="ru-RU"/>
        </a:p>
      </dgm:t>
    </dgm:pt>
    <dgm:pt modelId="{1F42B931-B32E-496B-9D6A-A4907DC3E6C4}">
      <dgm:prSet custT="1"/>
      <dgm:spPr/>
      <dgm:t>
        <a:bodyPr/>
        <a:lstStyle/>
        <a:p>
          <a:pPr rtl="0"/>
          <a:r>
            <a:rPr lang="uk-UA" sz="1600" dirty="0" smtClean="0"/>
            <a:t>Економічна теорія</a:t>
          </a:r>
          <a:endParaRPr lang="ru-RU" sz="1600" dirty="0"/>
        </a:p>
      </dgm:t>
    </dgm:pt>
    <dgm:pt modelId="{6E8E0ADE-1576-4FFC-866F-9669CB344FCC}" type="parTrans" cxnId="{2EDC4E56-A546-48EF-8B92-52194CD4BF9B}">
      <dgm:prSet/>
      <dgm:spPr/>
      <dgm:t>
        <a:bodyPr/>
        <a:lstStyle/>
        <a:p>
          <a:endParaRPr lang="ru-RU"/>
        </a:p>
      </dgm:t>
    </dgm:pt>
    <dgm:pt modelId="{404FE564-BCD8-4C66-9E6E-2E0466E2158D}" type="sibTrans" cxnId="{2EDC4E56-A546-48EF-8B92-52194CD4BF9B}">
      <dgm:prSet/>
      <dgm:spPr/>
      <dgm:t>
        <a:bodyPr/>
        <a:lstStyle/>
        <a:p>
          <a:endParaRPr lang="ru-RU"/>
        </a:p>
      </dgm:t>
    </dgm:pt>
    <dgm:pt modelId="{71F9758E-85E3-42EF-9B21-74E5362694EC}">
      <dgm:prSet custT="1"/>
      <dgm:spPr/>
      <dgm:t>
        <a:bodyPr/>
        <a:lstStyle/>
        <a:p>
          <a:pPr rtl="0"/>
          <a:r>
            <a:rPr lang="uk-UA" sz="1600" dirty="0" smtClean="0"/>
            <a:t>Глобалізація і сучасна світ-система </a:t>
          </a:r>
          <a:endParaRPr lang="ru-RU" sz="1600" dirty="0"/>
        </a:p>
      </dgm:t>
    </dgm:pt>
    <dgm:pt modelId="{7248F152-D975-4CD8-8193-0C350D7F7F33}" type="parTrans" cxnId="{800DFDF5-55EF-46BF-A7E9-AC8E88DADB4F}">
      <dgm:prSet/>
      <dgm:spPr/>
      <dgm:t>
        <a:bodyPr/>
        <a:lstStyle/>
        <a:p>
          <a:endParaRPr lang="ru-RU"/>
        </a:p>
      </dgm:t>
    </dgm:pt>
    <dgm:pt modelId="{B388AA7D-529A-43E0-8530-A23961F47915}" type="sibTrans" cxnId="{800DFDF5-55EF-46BF-A7E9-AC8E88DADB4F}">
      <dgm:prSet/>
      <dgm:spPr/>
      <dgm:t>
        <a:bodyPr/>
        <a:lstStyle/>
        <a:p>
          <a:endParaRPr lang="ru-RU"/>
        </a:p>
      </dgm:t>
    </dgm:pt>
    <dgm:pt modelId="{00AE53DF-F215-411A-A044-25743FD8FEFA}">
      <dgm:prSet custT="1"/>
      <dgm:spPr/>
      <dgm:t>
        <a:bodyPr/>
        <a:lstStyle/>
        <a:p>
          <a:pPr rtl="0"/>
          <a:r>
            <a:rPr lang="uk-UA" sz="1600" dirty="0" smtClean="0"/>
            <a:t>Міжнародні організації і глобальне управління</a:t>
          </a:r>
          <a:endParaRPr lang="ru-RU" sz="1600" dirty="0"/>
        </a:p>
      </dgm:t>
    </dgm:pt>
    <dgm:pt modelId="{6604FCAF-A514-40DE-826F-413EC34CEC7A}" type="parTrans" cxnId="{7447098C-5B49-436C-A634-CC884BFB20DF}">
      <dgm:prSet/>
      <dgm:spPr/>
      <dgm:t>
        <a:bodyPr/>
        <a:lstStyle/>
        <a:p>
          <a:endParaRPr lang="ru-RU"/>
        </a:p>
      </dgm:t>
    </dgm:pt>
    <dgm:pt modelId="{2A691B91-8D70-4F1D-BC98-39790AA58A17}" type="sibTrans" cxnId="{7447098C-5B49-436C-A634-CC884BFB20DF}">
      <dgm:prSet/>
      <dgm:spPr/>
      <dgm:t>
        <a:bodyPr/>
        <a:lstStyle/>
        <a:p>
          <a:endParaRPr lang="ru-RU"/>
        </a:p>
      </dgm:t>
    </dgm:pt>
    <dgm:pt modelId="{B139727B-945C-4591-A64F-91C2FC8C5276}">
      <dgm:prSet custT="1"/>
      <dgm:spPr/>
      <dgm:t>
        <a:bodyPr/>
        <a:lstStyle/>
        <a:p>
          <a:pPr rtl="0"/>
          <a:r>
            <a:rPr lang="uk-UA" sz="1600" smtClean="0"/>
            <a:t>Культурологія</a:t>
          </a:r>
          <a:endParaRPr lang="ru-RU" sz="1600" dirty="0"/>
        </a:p>
      </dgm:t>
    </dgm:pt>
    <dgm:pt modelId="{ECA70AC3-6FFB-4D5B-97AF-E09B6CF4DEDA}" type="parTrans" cxnId="{7BB0BCAA-7B61-4223-BC6F-BB1D9F9FD55B}">
      <dgm:prSet/>
      <dgm:spPr/>
      <dgm:t>
        <a:bodyPr/>
        <a:lstStyle/>
        <a:p>
          <a:endParaRPr lang="ru-RU"/>
        </a:p>
      </dgm:t>
    </dgm:pt>
    <dgm:pt modelId="{5CC5CE2A-1A0A-4F95-9517-1CE687AB15FB}" type="sibTrans" cxnId="{7BB0BCAA-7B61-4223-BC6F-BB1D9F9FD55B}">
      <dgm:prSet/>
      <dgm:spPr/>
      <dgm:t>
        <a:bodyPr/>
        <a:lstStyle/>
        <a:p>
          <a:endParaRPr lang="ru-RU"/>
        </a:p>
      </dgm:t>
    </dgm:pt>
    <dgm:pt modelId="{A1BB67B5-4C6E-449F-9281-FFAD1BED0A32}">
      <dgm:prSet custT="1"/>
      <dgm:spPr/>
      <dgm:t>
        <a:bodyPr/>
        <a:lstStyle/>
        <a:p>
          <a:pPr rtl="0"/>
          <a:r>
            <a:rPr lang="uk-UA" sz="1600" smtClean="0"/>
            <a:t>Правознавство</a:t>
          </a:r>
          <a:endParaRPr lang="ru-RU" sz="1600" dirty="0"/>
        </a:p>
      </dgm:t>
    </dgm:pt>
    <dgm:pt modelId="{C36B4C01-B0EE-465D-AFEC-6C61999DBAF6}" type="parTrans" cxnId="{136AF349-6C2D-4443-BE3F-D80B2CDE0B7A}">
      <dgm:prSet/>
      <dgm:spPr/>
      <dgm:t>
        <a:bodyPr/>
        <a:lstStyle/>
        <a:p>
          <a:endParaRPr lang="ru-RU"/>
        </a:p>
      </dgm:t>
    </dgm:pt>
    <dgm:pt modelId="{51E19BB9-5057-42F5-B5E4-6A86753793B1}" type="sibTrans" cxnId="{136AF349-6C2D-4443-BE3F-D80B2CDE0B7A}">
      <dgm:prSet/>
      <dgm:spPr/>
      <dgm:t>
        <a:bodyPr/>
        <a:lstStyle/>
        <a:p>
          <a:endParaRPr lang="ru-RU"/>
        </a:p>
      </dgm:t>
    </dgm:pt>
    <dgm:pt modelId="{D991C4BD-A6AD-4FBF-A88B-7E04950178D5}">
      <dgm:prSet custT="1"/>
      <dgm:spPr/>
      <dgm:t>
        <a:bodyPr/>
        <a:lstStyle/>
        <a:p>
          <a:pPr rtl="0"/>
          <a:r>
            <a:rPr lang="uk-UA" sz="1600" dirty="0" smtClean="0"/>
            <a:t>Історія науки і техніки </a:t>
          </a:r>
          <a:endParaRPr lang="ru-RU" sz="1600" dirty="0"/>
        </a:p>
      </dgm:t>
    </dgm:pt>
    <dgm:pt modelId="{90C5B81E-6385-4713-8242-93602C5AE13C}" type="parTrans" cxnId="{98752216-EA88-4C9C-8BB2-136D1B41D246}">
      <dgm:prSet/>
      <dgm:spPr/>
      <dgm:t>
        <a:bodyPr/>
        <a:lstStyle/>
        <a:p>
          <a:endParaRPr lang="ru-RU"/>
        </a:p>
      </dgm:t>
    </dgm:pt>
    <dgm:pt modelId="{CC1CF713-6B86-426C-BCEF-7BC8EAF52DBE}" type="sibTrans" cxnId="{98752216-EA88-4C9C-8BB2-136D1B41D246}">
      <dgm:prSet/>
      <dgm:spPr/>
      <dgm:t>
        <a:bodyPr/>
        <a:lstStyle/>
        <a:p>
          <a:endParaRPr lang="ru-RU"/>
        </a:p>
      </dgm:t>
    </dgm:pt>
    <dgm:pt modelId="{06A245F4-0AF2-478D-844C-8B65F97BBC2E}">
      <dgm:prSet custT="1"/>
      <dgm:spPr/>
      <dgm:t>
        <a:bodyPr/>
        <a:lstStyle/>
        <a:p>
          <a:pPr rtl="0"/>
          <a:r>
            <a:rPr lang="uk-UA" sz="1600" dirty="0" smtClean="0"/>
            <a:t>Історія літератури та мистецтв </a:t>
          </a:r>
          <a:endParaRPr lang="ru-RU" sz="1600" dirty="0"/>
        </a:p>
      </dgm:t>
    </dgm:pt>
    <dgm:pt modelId="{58FA90B3-9630-4C8C-A2C7-F8480EA3C678}" type="parTrans" cxnId="{873B77C5-4496-46F8-A5E9-BF19AE584544}">
      <dgm:prSet/>
      <dgm:spPr/>
      <dgm:t>
        <a:bodyPr/>
        <a:lstStyle/>
        <a:p>
          <a:endParaRPr lang="ru-RU"/>
        </a:p>
      </dgm:t>
    </dgm:pt>
    <dgm:pt modelId="{9E7BB711-C493-4F4E-AC1C-98FE9D2E762F}" type="sibTrans" cxnId="{873B77C5-4496-46F8-A5E9-BF19AE584544}">
      <dgm:prSet/>
      <dgm:spPr/>
      <dgm:t>
        <a:bodyPr/>
        <a:lstStyle/>
        <a:p>
          <a:endParaRPr lang="ru-RU"/>
        </a:p>
      </dgm:t>
    </dgm:pt>
    <dgm:pt modelId="{2E80F417-481E-45E8-8EFF-419697AC63A5}">
      <dgm:prSet custT="1"/>
      <dgm:spPr/>
      <dgm:t>
        <a:bodyPr/>
        <a:lstStyle/>
        <a:p>
          <a:pPr rtl="0"/>
          <a:r>
            <a:rPr lang="uk-UA" sz="1600" smtClean="0"/>
            <a:t>Методологія </a:t>
          </a:r>
          <a:r>
            <a:rPr lang="uk-UA" sz="1600" dirty="0" smtClean="0"/>
            <a:t>міждисциплінарних досліджень</a:t>
          </a:r>
          <a:endParaRPr lang="ru-RU" sz="1600" dirty="0"/>
        </a:p>
      </dgm:t>
    </dgm:pt>
    <dgm:pt modelId="{8D0059BB-FD52-49A7-BACB-7E71E315B2C7}" type="parTrans" cxnId="{56299B0C-338E-4C04-B6FB-4E22775DD6D0}">
      <dgm:prSet/>
      <dgm:spPr/>
      <dgm:t>
        <a:bodyPr/>
        <a:lstStyle/>
        <a:p>
          <a:endParaRPr lang="ru-RU"/>
        </a:p>
      </dgm:t>
    </dgm:pt>
    <dgm:pt modelId="{BDA56DBD-A2C7-4F53-BAAE-9B1641B40655}" type="sibTrans" cxnId="{56299B0C-338E-4C04-B6FB-4E22775DD6D0}">
      <dgm:prSet/>
      <dgm:spPr/>
      <dgm:t>
        <a:bodyPr/>
        <a:lstStyle/>
        <a:p>
          <a:endParaRPr lang="ru-RU"/>
        </a:p>
      </dgm:t>
    </dgm:pt>
    <dgm:pt modelId="{B654C98F-B6DD-4885-AFA1-FB8F43FD447C}" type="pres">
      <dgm:prSet presAssocID="{AB7B7353-5278-4CF4-8C83-F82BD379D60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4F985D-E3E2-4A0A-9123-A97CBB42410F}" type="pres">
      <dgm:prSet presAssocID="{0FBA2F15-1396-4E2C-817A-A476F96B4A52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A2690-8C8B-4579-8CF7-8823B58098ED}" type="pres">
      <dgm:prSet presAssocID="{6D29AF77-7A6F-432E-9C8C-D53523521A9A}" presName="sibTrans" presStyleCnt="0"/>
      <dgm:spPr/>
    </dgm:pt>
    <dgm:pt modelId="{637CA2BA-F19D-48D3-9B43-4D460BF246F2}" type="pres">
      <dgm:prSet presAssocID="{5612B41D-1FA4-4AF9-9873-93716FF557FC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9B900-A5DA-445E-BC0F-11E228944938}" type="pres">
      <dgm:prSet presAssocID="{CB4937B7-3D10-4C5F-AD3A-CD3DA28E13C4}" presName="sibTrans" presStyleCnt="0"/>
      <dgm:spPr/>
    </dgm:pt>
    <dgm:pt modelId="{D919D3E0-3BFF-4138-B206-B29E66052B76}" type="pres">
      <dgm:prSet presAssocID="{1020D9AD-5017-4F9C-8E4A-958D8CA61367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DEA7A-9EDE-47D3-BA51-948646F9A3F6}" type="pres">
      <dgm:prSet presAssocID="{7F99E32E-BE19-4DCD-8BE1-6348F7489FB3}" presName="sibTrans" presStyleCnt="0"/>
      <dgm:spPr/>
    </dgm:pt>
    <dgm:pt modelId="{39AA3468-8375-4D42-9A43-82E7080260BF}" type="pres">
      <dgm:prSet presAssocID="{D2915877-9567-4194-8340-3DBD0243A861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E9E27-1FF5-4F4E-B697-62291A4CCC39}" type="pres">
      <dgm:prSet presAssocID="{512778B8-E2A0-4561-8848-C8F09B65EB47}" presName="sibTrans" presStyleCnt="0"/>
      <dgm:spPr/>
    </dgm:pt>
    <dgm:pt modelId="{F1CF5180-1B6A-470B-95B7-47FF1FF7C75B}" type="pres">
      <dgm:prSet presAssocID="{1F42B931-B32E-496B-9D6A-A4907DC3E6C4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A8279-D964-4677-BF6B-56F9C9C012A7}" type="pres">
      <dgm:prSet presAssocID="{404FE564-BCD8-4C66-9E6E-2E0466E2158D}" presName="sibTrans" presStyleCnt="0"/>
      <dgm:spPr/>
    </dgm:pt>
    <dgm:pt modelId="{289184C8-B0E7-4787-B6EB-3D339B8B9A2C}" type="pres">
      <dgm:prSet presAssocID="{71F9758E-85E3-42EF-9B21-74E5362694EC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E89AE-E9AA-49BD-9769-6DC9AADBB801}" type="pres">
      <dgm:prSet presAssocID="{B388AA7D-529A-43E0-8530-A23961F47915}" presName="sibTrans" presStyleCnt="0"/>
      <dgm:spPr/>
    </dgm:pt>
    <dgm:pt modelId="{6A1CBE8C-0484-40EB-B1B1-3BC762612E32}" type="pres">
      <dgm:prSet presAssocID="{00AE53DF-F215-411A-A044-25743FD8FEFA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CCC57-02CD-4554-89D6-1C03F60C5398}" type="pres">
      <dgm:prSet presAssocID="{2A691B91-8D70-4F1D-BC98-39790AA58A17}" presName="sibTrans" presStyleCnt="0"/>
      <dgm:spPr/>
    </dgm:pt>
    <dgm:pt modelId="{6D726580-E193-4844-8437-D3705A6CB445}" type="pres">
      <dgm:prSet presAssocID="{B139727B-945C-4591-A64F-91C2FC8C5276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4CD0A-22B3-4BE5-97CE-408016BD8AD5}" type="pres">
      <dgm:prSet presAssocID="{5CC5CE2A-1A0A-4F95-9517-1CE687AB15FB}" presName="sibTrans" presStyleCnt="0"/>
      <dgm:spPr/>
    </dgm:pt>
    <dgm:pt modelId="{35DD4D34-D0B6-4C49-92BE-C8DADD6A7968}" type="pres">
      <dgm:prSet presAssocID="{866172A6-AADF-4E99-8B56-4D9393975EB7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73FD-D037-4140-A05A-0890CEF71445}" type="pres">
      <dgm:prSet presAssocID="{4AAB2D22-B1FB-4C69-B813-B8EB75178928}" presName="sibTrans" presStyleCnt="0"/>
      <dgm:spPr/>
    </dgm:pt>
    <dgm:pt modelId="{3B13CE19-EAF5-4535-B5E8-612F22F7F798}" type="pres">
      <dgm:prSet presAssocID="{A1BB67B5-4C6E-449F-9281-FFAD1BED0A32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A3722-8554-499D-A014-287A69D4FDA4}" type="pres">
      <dgm:prSet presAssocID="{51E19BB9-5057-42F5-B5E4-6A86753793B1}" presName="sibTrans" presStyleCnt="0"/>
      <dgm:spPr/>
    </dgm:pt>
    <dgm:pt modelId="{30EFF2D6-9A15-4C25-ACAB-5EAAE8726005}" type="pres">
      <dgm:prSet presAssocID="{9DFB7E53-38E2-48A5-A515-B0B1C7D9651D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DF3F-DFAA-4F4E-9916-4608E4351285}" type="pres">
      <dgm:prSet presAssocID="{0D41733C-4590-406C-89BD-E8CDDB2896E9}" presName="sibTrans" presStyleCnt="0"/>
      <dgm:spPr/>
    </dgm:pt>
    <dgm:pt modelId="{FD6C2B45-94A0-443A-9D29-894212E9240D}" type="pres">
      <dgm:prSet presAssocID="{D991C4BD-A6AD-4FBF-A88B-7E04950178D5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CD051-A5F2-4F30-A8FC-4BD14857E92C}" type="pres">
      <dgm:prSet presAssocID="{CC1CF713-6B86-426C-BCEF-7BC8EAF52DBE}" presName="sibTrans" presStyleCnt="0"/>
      <dgm:spPr/>
    </dgm:pt>
    <dgm:pt modelId="{EF1D117B-0FB0-443C-BBDC-3178E1628F67}" type="pres">
      <dgm:prSet presAssocID="{06A245F4-0AF2-478D-844C-8B65F97BBC2E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4237A-C97C-4654-B222-564ADC349608}" type="pres">
      <dgm:prSet presAssocID="{9E7BB711-C493-4F4E-AC1C-98FE9D2E762F}" presName="sibTrans" presStyleCnt="0"/>
      <dgm:spPr/>
    </dgm:pt>
    <dgm:pt modelId="{BE2F5CE5-D59D-42C6-A0DE-01F42306F41C}" type="pres">
      <dgm:prSet presAssocID="{2E80F417-481E-45E8-8EFF-419697AC63A5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1089B-8C37-4778-A875-E5A1792918CE}" type="pres">
      <dgm:prSet presAssocID="{BDA56DBD-A2C7-4F53-BAAE-9B1641B40655}" presName="sibTrans" presStyleCnt="0"/>
      <dgm:spPr/>
    </dgm:pt>
    <dgm:pt modelId="{C77FB0AA-8C16-4D86-8294-D163CCF66805}" type="pres">
      <dgm:prSet presAssocID="{2612D95B-91C2-40F3-B78E-362F253B07FD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EE8B04-06E5-46A3-BBAF-1B044F6ECDD8}" type="presOf" srcId="{A1BB67B5-4C6E-449F-9281-FFAD1BED0A32}" destId="{3B13CE19-EAF5-4535-B5E8-612F22F7F798}" srcOrd="0" destOrd="0" presId="urn:microsoft.com/office/officeart/2005/8/layout/default"/>
    <dgm:cxn modelId="{98752216-EA88-4C9C-8BB2-136D1B41D246}" srcId="{AB7B7353-5278-4CF4-8C83-F82BD379D604}" destId="{D991C4BD-A6AD-4FBF-A88B-7E04950178D5}" srcOrd="11" destOrd="0" parTransId="{90C5B81E-6385-4713-8242-93602C5AE13C}" sibTransId="{CC1CF713-6B86-426C-BCEF-7BC8EAF52DBE}"/>
    <dgm:cxn modelId="{15D2A313-F556-4B7B-B9C6-C49FDC973CAE}" srcId="{AB7B7353-5278-4CF4-8C83-F82BD379D604}" destId="{9DFB7E53-38E2-48A5-A515-B0B1C7D9651D}" srcOrd="10" destOrd="0" parTransId="{28193D06-AA7E-4E71-8979-11FCBF6D0515}" sibTransId="{0D41733C-4590-406C-89BD-E8CDDB2896E9}"/>
    <dgm:cxn modelId="{56299B0C-338E-4C04-B6FB-4E22775DD6D0}" srcId="{AB7B7353-5278-4CF4-8C83-F82BD379D604}" destId="{2E80F417-481E-45E8-8EFF-419697AC63A5}" srcOrd="13" destOrd="0" parTransId="{8D0059BB-FD52-49A7-BACB-7E71E315B2C7}" sibTransId="{BDA56DBD-A2C7-4F53-BAAE-9B1641B40655}"/>
    <dgm:cxn modelId="{6D58DF9E-F2FF-466F-91A7-D4BC57BDB003}" srcId="{AB7B7353-5278-4CF4-8C83-F82BD379D604}" destId="{5612B41D-1FA4-4AF9-9873-93716FF557FC}" srcOrd="1" destOrd="0" parTransId="{21580910-71DE-4D57-A0D2-51F8C9702FB8}" sibTransId="{CB4937B7-3D10-4C5F-AD3A-CD3DA28E13C4}"/>
    <dgm:cxn modelId="{864BA4E2-68F3-4A36-B85F-76DDE48F9098}" srcId="{AB7B7353-5278-4CF4-8C83-F82BD379D604}" destId="{866172A6-AADF-4E99-8B56-4D9393975EB7}" srcOrd="8" destOrd="0" parTransId="{19612CDE-CFA7-4365-B7E8-1ED236808605}" sibTransId="{4AAB2D22-B1FB-4C69-B813-B8EB75178928}"/>
    <dgm:cxn modelId="{A2CEDC85-8D55-46F3-AF6D-34B980C9D346}" srcId="{AB7B7353-5278-4CF4-8C83-F82BD379D604}" destId="{1020D9AD-5017-4F9C-8E4A-958D8CA61367}" srcOrd="2" destOrd="0" parTransId="{EA858285-90EB-4DE1-A8BD-2809712D2E57}" sibTransId="{7F99E32E-BE19-4DCD-8BE1-6348F7489FB3}"/>
    <dgm:cxn modelId="{7BB0BCAA-7B61-4223-BC6F-BB1D9F9FD55B}" srcId="{AB7B7353-5278-4CF4-8C83-F82BD379D604}" destId="{B139727B-945C-4591-A64F-91C2FC8C5276}" srcOrd="7" destOrd="0" parTransId="{ECA70AC3-6FFB-4D5B-97AF-E09B6CF4DEDA}" sibTransId="{5CC5CE2A-1A0A-4F95-9517-1CE687AB15FB}"/>
    <dgm:cxn modelId="{7447098C-5B49-436C-A634-CC884BFB20DF}" srcId="{AB7B7353-5278-4CF4-8C83-F82BD379D604}" destId="{00AE53DF-F215-411A-A044-25743FD8FEFA}" srcOrd="6" destOrd="0" parTransId="{6604FCAF-A514-40DE-826F-413EC34CEC7A}" sibTransId="{2A691B91-8D70-4F1D-BC98-39790AA58A17}"/>
    <dgm:cxn modelId="{136AF349-6C2D-4443-BE3F-D80B2CDE0B7A}" srcId="{AB7B7353-5278-4CF4-8C83-F82BD379D604}" destId="{A1BB67B5-4C6E-449F-9281-FFAD1BED0A32}" srcOrd="9" destOrd="0" parTransId="{C36B4C01-B0EE-465D-AFEC-6C61999DBAF6}" sibTransId="{51E19BB9-5057-42F5-B5E4-6A86753793B1}"/>
    <dgm:cxn modelId="{81E72223-A261-42B7-ACBB-A8AFD6ECF925}" type="presOf" srcId="{2612D95B-91C2-40F3-B78E-362F253B07FD}" destId="{C77FB0AA-8C16-4D86-8294-D163CCF66805}" srcOrd="0" destOrd="0" presId="urn:microsoft.com/office/officeart/2005/8/layout/default"/>
    <dgm:cxn modelId="{9AEACEC7-E29B-4996-8BB1-DE361EA8BA0D}" type="presOf" srcId="{1F42B931-B32E-496B-9D6A-A4907DC3E6C4}" destId="{F1CF5180-1B6A-470B-95B7-47FF1FF7C75B}" srcOrd="0" destOrd="0" presId="urn:microsoft.com/office/officeart/2005/8/layout/default"/>
    <dgm:cxn modelId="{8B014CBE-ACFF-4314-8140-CA5BCC594A52}" srcId="{AB7B7353-5278-4CF4-8C83-F82BD379D604}" destId="{D2915877-9567-4194-8340-3DBD0243A861}" srcOrd="3" destOrd="0" parTransId="{AD948693-A032-4D25-AD90-6221D5FA2E45}" sibTransId="{512778B8-E2A0-4561-8848-C8F09B65EB47}"/>
    <dgm:cxn modelId="{2EDC4E56-A546-48EF-8B92-52194CD4BF9B}" srcId="{AB7B7353-5278-4CF4-8C83-F82BD379D604}" destId="{1F42B931-B32E-496B-9D6A-A4907DC3E6C4}" srcOrd="4" destOrd="0" parTransId="{6E8E0ADE-1576-4FFC-866F-9669CB344FCC}" sibTransId="{404FE564-BCD8-4C66-9E6E-2E0466E2158D}"/>
    <dgm:cxn modelId="{D93AB6F9-E594-43AB-A00D-A1E613947DBC}" type="presOf" srcId="{06A245F4-0AF2-478D-844C-8B65F97BBC2E}" destId="{EF1D117B-0FB0-443C-BBDC-3178E1628F67}" srcOrd="0" destOrd="0" presId="urn:microsoft.com/office/officeart/2005/8/layout/default"/>
    <dgm:cxn modelId="{F5AAA0E8-C669-41DD-A76A-8AEDAD37A6AF}" type="presOf" srcId="{1020D9AD-5017-4F9C-8E4A-958D8CA61367}" destId="{D919D3E0-3BFF-4138-B206-B29E66052B76}" srcOrd="0" destOrd="0" presId="urn:microsoft.com/office/officeart/2005/8/layout/default"/>
    <dgm:cxn modelId="{9EBC4C68-DDDF-41F1-9797-00CC59315894}" srcId="{AB7B7353-5278-4CF4-8C83-F82BD379D604}" destId="{0FBA2F15-1396-4E2C-817A-A476F96B4A52}" srcOrd="0" destOrd="0" parTransId="{E5CE1091-924C-4EA7-9807-CAD459606170}" sibTransId="{6D29AF77-7A6F-432E-9C8C-D53523521A9A}"/>
    <dgm:cxn modelId="{1265C74A-84FF-4BC9-AC1D-7C72DD3D17B3}" type="presOf" srcId="{D991C4BD-A6AD-4FBF-A88B-7E04950178D5}" destId="{FD6C2B45-94A0-443A-9D29-894212E9240D}" srcOrd="0" destOrd="0" presId="urn:microsoft.com/office/officeart/2005/8/layout/default"/>
    <dgm:cxn modelId="{E9ED5E5A-3F1D-4AFA-A214-0DACE8F89F52}" type="presOf" srcId="{9DFB7E53-38E2-48A5-A515-B0B1C7D9651D}" destId="{30EFF2D6-9A15-4C25-ACAB-5EAAE8726005}" srcOrd="0" destOrd="0" presId="urn:microsoft.com/office/officeart/2005/8/layout/default"/>
    <dgm:cxn modelId="{B981CD3C-0D7E-4BF7-8F7F-7CF44F785D3E}" type="presOf" srcId="{0FBA2F15-1396-4E2C-817A-A476F96B4A52}" destId="{594F985D-E3E2-4A0A-9123-A97CBB42410F}" srcOrd="0" destOrd="0" presId="urn:microsoft.com/office/officeart/2005/8/layout/default"/>
    <dgm:cxn modelId="{873B77C5-4496-46F8-A5E9-BF19AE584544}" srcId="{AB7B7353-5278-4CF4-8C83-F82BD379D604}" destId="{06A245F4-0AF2-478D-844C-8B65F97BBC2E}" srcOrd="12" destOrd="0" parTransId="{58FA90B3-9630-4C8C-A2C7-F8480EA3C678}" sibTransId="{9E7BB711-C493-4F4E-AC1C-98FE9D2E762F}"/>
    <dgm:cxn modelId="{5F01493A-5954-491F-93F9-A075C2E9F671}" type="presOf" srcId="{00AE53DF-F215-411A-A044-25743FD8FEFA}" destId="{6A1CBE8C-0484-40EB-B1B1-3BC762612E32}" srcOrd="0" destOrd="0" presId="urn:microsoft.com/office/officeart/2005/8/layout/default"/>
    <dgm:cxn modelId="{921723E6-47B2-40D7-B36C-17EBD11430A5}" type="presOf" srcId="{2E80F417-481E-45E8-8EFF-419697AC63A5}" destId="{BE2F5CE5-D59D-42C6-A0DE-01F42306F41C}" srcOrd="0" destOrd="0" presId="urn:microsoft.com/office/officeart/2005/8/layout/default"/>
    <dgm:cxn modelId="{17B4D67D-7817-4D48-9AED-7641677272E1}" type="presOf" srcId="{B139727B-945C-4591-A64F-91C2FC8C5276}" destId="{6D726580-E193-4844-8437-D3705A6CB445}" srcOrd="0" destOrd="0" presId="urn:microsoft.com/office/officeart/2005/8/layout/default"/>
    <dgm:cxn modelId="{800DFDF5-55EF-46BF-A7E9-AC8E88DADB4F}" srcId="{AB7B7353-5278-4CF4-8C83-F82BD379D604}" destId="{71F9758E-85E3-42EF-9B21-74E5362694EC}" srcOrd="5" destOrd="0" parTransId="{7248F152-D975-4CD8-8193-0C350D7F7F33}" sibTransId="{B388AA7D-529A-43E0-8530-A23961F47915}"/>
    <dgm:cxn modelId="{768EA377-AA62-4CC4-9DAA-CE32BD9A5C69}" type="presOf" srcId="{866172A6-AADF-4E99-8B56-4D9393975EB7}" destId="{35DD4D34-D0B6-4C49-92BE-C8DADD6A7968}" srcOrd="0" destOrd="0" presId="urn:microsoft.com/office/officeart/2005/8/layout/default"/>
    <dgm:cxn modelId="{84F6AB48-C993-4E94-8C3A-5CAF93FF509A}" type="presOf" srcId="{71F9758E-85E3-42EF-9B21-74E5362694EC}" destId="{289184C8-B0E7-4787-B6EB-3D339B8B9A2C}" srcOrd="0" destOrd="0" presId="urn:microsoft.com/office/officeart/2005/8/layout/default"/>
    <dgm:cxn modelId="{3AFDC682-1F03-4F55-B869-F40293EF0A1B}" type="presOf" srcId="{5612B41D-1FA4-4AF9-9873-93716FF557FC}" destId="{637CA2BA-F19D-48D3-9B43-4D460BF246F2}" srcOrd="0" destOrd="0" presId="urn:microsoft.com/office/officeart/2005/8/layout/default"/>
    <dgm:cxn modelId="{65E662ED-F6B6-44ED-AE0D-1B99A4A67EDC}" type="presOf" srcId="{D2915877-9567-4194-8340-3DBD0243A861}" destId="{39AA3468-8375-4D42-9A43-82E7080260BF}" srcOrd="0" destOrd="0" presId="urn:microsoft.com/office/officeart/2005/8/layout/default"/>
    <dgm:cxn modelId="{A27334E6-6CE7-4719-9C85-7284462EE353}" srcId="{AB7B7353-5278-4CF4-8C83-F82BD379D604}" destId="{2612D95B-91C2-40F3-B78E-362F253B07FD}" srcOrd="14" destOrd="0" parTransId="{2A32C563-C8EF-4020-8BA6-E70CCE54EFEC}" sibTransId="{8446A7FB-AD21-4609-BCF5-F2C77BED65D5}"/>
    <dgm:cxn modelId="{30F32857-8027-4605-942C-F315AB18046A}" type="presOf" srcId="{AB7B7353-5278-4CF4-8C83-F82BD379D604}" destId="{B654C98F-B6DD-4885-AFA1-FB8F43FD447C}" srcOrd="0" destOrd="0" presId="urn:microsoft.com/office/officeart/2005/8/layout/default"/>
    <dgm:cxn modelId="{1D948707-E36B-4BDD-8C1E-F677344C697E}" type="presParOf" srcId="{B654C98F-B6DD-4885-AFA1-FB8F43FD447C}" destId="{594F985D-E3E2-4A0A-9123-A97CBB42410F}" srcOrd="0" destOrd="0" presId="urn:microsoft.com/office/officeart/2005/8/layout/default"/>
    <dgm:cxn modelId="{1C51A27F-D9CC-48BF-BDBE-685F19E5363C}" type="presParOf" srcId="{B654C98F-B6DD-4885-AFA1-FB8F43FD447C}" destId="{417A2690-8C8B-4579-8CF7-8823B58098ED}" srcOrd="1" destOrd="0" presId="urn:microsoft.com/office/officeart/2005/8/layout/default"/>
    <dgm:cxn modelId="{236503B5-0DB5-4381-96D3-3008BA3BB30E}" type="presParOf" srcId="{B654C98F-B6DD-4885-AFA1-FB8F43FD447C}" destId="{637CA2BA-F19D-48D3-9B43-4D460BF246F2}" srcOrd="2" destOrd="0" presId="urn:microsoft.com/office/officeart/2005/8/layout/default"/>
    <dgm:cxn modelId="{2432C93B-0EFE-44A4-9984-66C78986A86B}" type="presParOf" srcId="{B654C98F-B6DD-4885-AFA1-FB8F43FD447C}" destId="{3649B900-A5DA-445E-BC0F-11E228944938}" srcOrd="3" destOrd="0" presId="urn:microsoft.com/office/officeart/2005/8/layout/default"/>
    <dgm:cxn modelId="{314D23FE-756B-4E5A-98CD-EA2E73DE9C48}" type="presParOf" srcId="{B654C98F-B6DD-4885-AFA1-FB8F43FD447C}" destId="{D919D3E0-3BFF-4138-B206-B29E66052B76}" srcOrd="4" destOrd="0" presId="urn:microsoft.com/office/officeart/2005/8/layout/default"/>
    <dgm:cxn modelId="{C7C32575-96BD-40E3-9371-0FDA5E1D8E10}" type="presParOf" srcId="{B654C98F-B6DD-4885-AFA1-FB8F43FD447C}" destId="{072DEA7A-9EDE-47D3-BA51-948646F9A3F6}" srcOrd="5" destOrd="0" presId="urn:microsoft.com/office/officeart/2005/8/layout/default"/>
    <dgm:cxn modelId="{A1FB26EB-7028-4C93-9553-D0027005EA46}" type="presParOf" srcId="{B654C98F-B6DD-4885-AFA1-FB8F43FD447C}" destId="{39AA3468-8375-4D42-9A43-82E7080260BF}" srcOrd="6" destOrd="0" presId="urn:microsoft.com/office/officeart/2005/8/layout/default"/>
    <dgm:cxn modelId="{0D7B8DE6-A5EC-4E84-BE70-186D2638B918}" type="presParOf" srcId="{B654C98F-B6DD-4885-AFA1-FB8F43FD447C}" destId="{B7BE9E27-1FF5-4F4E-B697-62291A4CCC39}" srcOrd="7" destOrd="0" presId="urn:microsoft.com/office/officeart/2005/8/layout/default"/>
    <dgm:cxn modelId="{4E674AAC-9471-4C02-BCE6-B86EB2EF7736}" type="presParOf" srcId="{B654C98F-B6DD-4885-AFA1-FB8F43FD447C}" destId="{F1CF5180-1B6A-470B-95B7-47FF1FF7C75B}" srcOrd="8" destOrd="0" presId="urn:microsoft.com/office/officeart/2005/8/layout/default"/>
    <dgm:cxn modelId="{7BAE09B0-8C1F-4E3E-B471-F0A57ADB4B8C}" type="presParOf" srcId="{B654C98F-B6DD-4885-AFA1-FB8F43FD447C}" destId="{767A8279-D964-4677-BF6B-56F9C9C012A7}" srcOrd="9" destOrd="0" presId="urn:microsoft.com/office/officeart/2005/8/layout/default"/>
    <dgm:cxn modelId="{7A313341-E065-450C-BB09-A3BB5333B563}" type="presParOf" srcId="{B654C98F-B6DD-4885-AFA1-FB8F43FD447C}" destId="{289184C8-B0E7-4787-B6EB-3D339B8B9A2C}" srcOrd="10" destOrd="0" presId="urn:microsoft.com/office/officeart/2005/8/layout/default"/>
    <dgm:cxn modelId="{631A035D-C7C9-458B-BD6B-6E5324221439}" type="presParOf" srcId="{B654C98F-B6DD-4885-AFA1-FB8F43FD447C}" destId="{F4DE89AE-E9AA-49BD-9769-6DC9AADBB801}" srcOrd="11" destOrd="0" presId="urn:microsoft.com/office/officeart/2005/8/layout/default"/>
    <dgm:cxn modelId="{9FEFAC7A-9AC8-429E-854E-5EA9691CFDA3}" type="presParOf" srcId="{B654C98F-B6DD-4885-AFA1-FB8F43FD447C}" destId="{6A1CBE8C-0484-40EB-B1B1-3BC762612E32}" srcOrd="12" destOrd="0" presId="urn:microsoft.com/office/officeart/2005/8/layout/default"/>
    <dgm:cxn modelId="{36CC72BE-4CEE-4462-B3ED-BBFDE48E94CC}" type="presParOf" srcId="{B654C98F-B6DD-4885-AFA1-FB8F43FD447C}" destId="{49ACCC57-02CD-4554-89D6-1C03F60C5398}" srcOrd="13" destOrd="0" presId="urn:microsoft.com/office/officeart/2005/8/layout/default"/>
    <dgm:cxn modelId="{4E5E3989-D554-4E5A-8B9B-36734C5D527B}" type="presParOf" srcId="{B654C98F-B6DD-4885-AFA1-FB8F43FD447C}" destId="{6D726580-E193-4844-8437-D3705A6CB445}" srcOrd="14" destOrd="0" presId="urn:microsoft.com/office/officeart/2005/8/layout/default"/>
    <dgm:cxn modelId="{2B436961-A95F-4F72-92E8-B809B1CA1160}" type="presParOf" srcId="{B654C98F-B6DD-4885-AFA1-FB8F43FD447C}" destId="{FF34CD0A-22B3-4BE5-97CE-408016BD8AD5}" srcOrd="15" destOrd="0" presId="urn:microsoft.com/office/officeart/2005/8/layout/default"/>
    <dgm:cxn modelId="{06BF3CC7-3025-4419-BADF-726C5C6464DC}" type="presParOf" srcId="{B654C98F-B6DD-4885-AFA1-FB8F43FD447C}" destId="{35DD4D34-D0B6-4C49-92BE-C8DADD6A7968}" srcOrd="16" destOrd="0" presId="urn:microsoft.com/office/officeart/2005/8/layout/default"/>
    <dgm:cxn modelId="{D116C4BA-2C1C-402D-83D2-23F3C86CD328}" type="presParOf" srcId="{B654C98F-B6DD-4885-AFA1-FB8F43FD447C}" destId="{4C8273FD-D037-4140-A05A-0890CEF71445}" srcOrd="17" destOrd="0" presId="urn:microsoft.com/office/officeart/2005/8/layout/default"/>
    <dgm:cxn modelId="{7EE54B9D-51E7-4960-9F4C-FFA5CEA94AB1}" type="presParOf" srcId="{B654C98F-B6DD-4885-AFA1-FB8F43FD447C}" destId="{3B13CE19-EAF5-4535-B5E8-612F22F7F798}" srcOrd="18" destOrd="0" presId="urn:microsoft.com/office/officeart/2005/8/layout/default"/>
    <dgm:cxn modelId="{BFD85C11-2DF2-472F-A9FD-5F6F61A56EBD}" type="presParOf" srcId="{B654C98F-B6DD-4885-AFA1-FB8F43FD447C}" destId="{85EA3722-8554-499D-A014-287A69D4FDA4}" srcOrd="19" destOrd="0" presId="urn:microsoft.com/office/officeart/2005/8/layout/default"/>
    <dgm:cxn modelId="{228ABAE2-374E-4D03-92E0-5ABE45386037}" type="presParOf" srcId="{B654C98F-B6DD-4885-AFA1-FB8F43FD447C}" destId="{30EFF2D6-9A15-4C25-ACAB-5EAAE8726005}" srcOrd="20" destOrd="0" presId="urn:microsoft.com/office/officeart/2005/8/layout/default"/>
    <dgm:cxn modelId="{0C9BC23C-7692-44E6-8A07-D27BAC63BD3F}" type="presParOf" srcId="{B654C98F-B6DD-4885-AFA1-FB8F43FD447C}" destId="{6725DF3F-DFAA-4F4E-9916-4608E4351285}" srcOrd="21" destOrd="0" presId="urn:microsoft.com/office/officeart/2005/8/layout/default"/>
    <dgm:cxn modelId="{3E001B23-6474-4E8D-975D-C9C2F59820C4}" type="presParOf" srcId="{B654C98F-B6DD-4885-AFA1-FB8F43FD447C}" destId="{FD6C2B45-94A0-443A-9D29-894212E9240D}" srcOrd="22" destOrd="0" presId="urn:microsoft.com/office/officeart/2005/8/layout/default"/>
    <dgm:cxn modelId="{4786233F-BBA6-4A3D-865A-8F7312997D85}" type="presParOf" srcId="{B654C98F-B6DD-4885-AFA1-FB8F43FD447C}" destId="{ACECD051-A5F2-4F30-A8FC-4BD14857E92C}" srcOrd="23" destOrd="0" presId="urn:microsoft.com/office/officeart/2005/8/layout/default"/>
    <dgm:cxn modelId="{8059F989-AB08-475A-B555-F70344066A97}" type="presParOf" srcId="{B654C98F-B6DD-4885-AFA1-FB8F43FD447C}" destId="{EF1D117B-0FB0-443C-BBDC-3178E1628F67}" srcOrd="24" destOrd="0" presId="urn:microsoft.com/office/officeart/2005/8/layout/default"/>
    <dgm:cxn modelId="{4EFE15A1-616B-419D-8861-BBE9C4CAD35C}" type="presParOf" srcId="{B654C98F-B6DD-4885-AFA1-FB8F43FD447C}" destId="{3EA4237A-C97C-4654-B222-564ADC349608}" srcOrd="25" destOrd="0" presId="urn:microsoft.com/office/officeart/2005/8/layout/default"/>
    <dgm:cxn modelId="{AAB28AEA-05E5-44C8-BBD6-C3910F565832}" type="presParOf" srcId="{B654C98F-B6DD-4885-AFA1-FB8F43FD447C}" destId="{BE2F5CE5-D59D-42C6-A0DE-01F42306F41C}" srcOrd="26" destOrd="0" presId="urn:microsoft.com/office/officeart/2005/8/layout/default"/>
    <dgm:cxn modelId="{E032188A-DE7B-4EA1-8A0E-0F5C341FF48E}" type="presParOf" srcId="{B654C98F-B6DD-4885-AFA1-FB8F43FD447C}" destId="{75B1089B-8C37-4778-A875-E5A1792918CE}" srcOrd="27" destOrd="0" presId="urn:microsoft.com/office/officeart/2005/8/layout/default"/>
    <dgm:cxn modelId="{D07B8063-AF7D-4A15-AD49-8D70F818ADFD}" type="presParOf" srcId="{B654C98F-B6DD-4885-AFA1-FB8F43FD447C}" destId="{C77FB0AA-8C16-4D86-8294-D163CCF66805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4F9727-E3DE-41E5-A27E-8C6DE4B27205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4064ECC0-0456-4D0B-BE8B-A7662A18C3C0}">
      <dgm:prSet custT="1"/>
      <dgm:spPr>
        <a:solidFill>
          <a:schemeClr val="tx1">
            <a:lumMod val="75000"/>
            <a:lumOff val="25000"/>
            <a:alpha val="44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2000" b="0" dirty="0" smtClean="0"/>
            <a:t>В </a:t>
          </a:r>
          <a:r>
            <a:rPr lang="ru-RU" sz="2000" b="0" dirty="0" err="1" smtClean="0"/>
            <a:t>міжнародних</a:t>
          </a:r>
          <a:r>
            <a:rPr lang="ru-RU" sz="2000" b="0" dirty="0" smtClean="0"/>
            <a:t> проектах та </a:t>
          </a:r>
          <a:r>
            <a:rPr lang="ru-RU" sz="2000" b="0" dirty="0" err="1" smtClean="0"/>
            <a:t>інституціях</a:t>
          </a:r>
          <a:endParaRPr lang="ru-RU" sz="2000" b="0" dirty="0"/>
        </a:p>
      </dgm:t>
    </dgm:pt>
    <dgm:pt modelId="{B730BBAA-CA93-4C7D-96E5-6692A461C397}" type="parTrans" cxnId="{A0111EF7-A73D-4000-9639-7006BEEC2971}">
      <dgm:prSet/>
      <dgm:spPr/>
      <dgm:t>
        <a:bodyPr/>
        <a:lstStyle/>
        <a:p>
          <a:endParaRPr lang="ru-RU"/>
        </a:p>
      </dgm:t>
    </dgm:pt>
    <dgm:pt modelId="{7E63F7A5-A098-41AB-8395-71EFCAE2DC3D}" type="sibTrans" cxnId="{A0111EF7-A73D-4000-9639-7006BEEC2971}">
      <dgm:prSet/>
      <dgm:spPr/>
      <dgm:t>
        <a:bodyPr/>
        <a:lstStyle/>
        <a:p>
          <a:endParaRPr lang="ru-RU"/>
        </a:p>
      </dgm:t>
    </dgm:pt>
    <dgm:pt modelId="{102482E7-681E-43D2-A42A-A1D8D0374FAE}">
      <dgm:prSet custT="1"/>
      <dgm:spPr>
        <a:solidFill>
          <a:schemeClr val="tx1">
            <a:lumMod val="75000"/>
            <a:lumOff val="25000"/>
            <a:alpha val="68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b="0" dirty="0" smtClean="0"/>
            <a:t>В </a:t>
          </a:r>
          <a:r>
            <a:rPr lang="ru-RU" sz="1800" b="0" dirty="0" err="1" smtClean="0"/>
            <a:t>освітніх</a:t>
          </a:r>
          <a:r>
            <a:rPr lang="ru-RU" sz="1800" b="0" dirty="0" smtClean="0"/>
            <a:t> </a:t>
          </a:r>
          <a:r>
            <a:rPr lang="ru-RU" sz="1800" b="0" dirty="0" err="1" smtClean="0"/>
            <a:t>установах</a:t>
          </a:r>
          <a:r>
            <a:rPr lang="ru-RU" sz="1800" b="0" dirty="0" smtClean="0"/>
            <a:t>: </a:t>
          </a:r>
          <a:r>
            <a:rPr lang="ru-RU" sz="1800" b="0" dirty="0" err="1" smtClean="0"/>
            <a:t>університетах</a:t>
          </a:r>
          <a:r>
            <a:rPr lang="ru-RU" sz="1800" b="0" dirty="0" smtClean="0"/>
            <a:t>, </a:t>
          </a:r>
          <a:r>
            <a:rPr lang="ru-RU" sz="1800" b="0" dirty="0" err="1" smtClean="0"/>
            <a:t>академіях</a:t>
          </a:r>
          <a:r>
            <a:rPr lang="ru-RU" sz="1800" b="0" dirty="0" smtClean="0"/>
            <a:t>, </a:t>
          </a:r>
          <a:r>
            <a:rPr lang="ru-RU" sz="1800" b="0" dirty="0" err="1" smtClean="0"/>
            <a:t>коледжах</a:t>
          </a:r>
          <a:r>
            <a:rPr lang="ru-RU" sz="1800" b="0" dirty="0" smtClean="0"/>
            <a:t>, школах.</a:t>
          </a:r>
          <a:endParaRPr lang="ru-RU" sz="1800" b="0" dirty="0"/>
        </a:p>
      </dgm:t>
    </dgm:pt>
    <dgm:pt modelId="{1E31FA2C-1634-47FB-B8C9-840CA5CCECD3}" type="parTrans" cxnId="{FE2929B5-58A8-4BBF-B805-84F5E5E3A29C}">
      <dgm:prSet/>
      <dgm:spPr/>
      <dgm:t>
        <a:bodyPr/>
        <a:lstStyle/>
        <a:p>
          <a:endParaRPr lang="ru-RU"/>
        </a:p>
      </dgm:t>
    </dgm:pt>
    <dgm:pt modelId="{B3310582-85D9-416C-B1CB-D65AFF8450D7}" type="sibTrans" cxnId="{FE2929B5-58A8-4BBF-B805-84F5E5E3A29C}">
      <dgm:prSet/>
      <dgm:spPr/>
      <dgm:t>
        <a:bodyPr/>
        <a:lstStyle/>
        <a:p>
          <a:endParaRPr lang="ru-RU"/>
        </a:p>
      </dgm:t>
    </dgm:pt>
    <dgm:pt modelId="{9D81A711-5226-43E7-9584-D93206E85D71}">
      <dgm:prSet custT="1"/>
      <dgm:spPr>
        <a:solidFill>
          <a:schemeClr val="accent3">
            <a:hueOff val="0"/>
            <a:satOff val="0"/>
            <a:lumOff val="0"/>
            <a:alpha val="57000"/>
          </a:schemeClr>
        </a:solidFill>
      </dgm:spPr>
      <dgm:t>
        <a:bodyPr/>
        <a:lstStyle/>
        <a:p>
          <a:pPr rtl="0"/>
          <a:r>
            <a:rPr lang="uk-UA" sz="1800" b="0" dirty="0" smtClean="0"/>
            <a:t>В ж</a:t>
          </a:r>
          <a:r>
            <a:rPr lang="ru-RU" sz="1800" b="0" dirty="0" err="1" smtClean="0"/>
            <a:t>урналах</a:t>
          </a:r>
          <a:r>
            <a:rPr lang="ru-RU" sz="1800" b="0" dirty="0" smtClean="0"/>
            <a:t>, </a:t>
          </a:r>
          <a:r>
            <a:rPr lang="ru-RU" sz="1800" b="0" dirty="0" err="1" smtClean="0"/>
            <a:t>інтернет-виданнях</a:t>
          </a:r>
          <a:r>
            <a:rPr lang="ru-RU" sz="1800" b="0" dirty="0" smtClean="0"/>
            <a:t>, </a:t>
          </a:r>
          <a:br>
            <a:rPr lang="ru-RU" sz="1800" b="0" dirty="0" smtClean="0"/>
          </a:br>
          <a:r>
            <a:rPr lang="ru-RU" sz="1800" b="0" dirty="0" smtClean="0"/>
            <a:t>на </a:t>
          </a:r>
          <a:r>
            <a:rPr lang="ru-RU" sz="1800" b="0" dirty="0" err="1" smtClean="0"/>
            <a:t>телебаченні</a:t>
          </a:r>
          <a:endParaRPr lang="ru-RU" sz="1800" b="0" dirty="0"/>
        </a:p>
      </dgm:t>
    </dgm:pt>
    <dgm:pt modelId="{20FDC6F5-AFD5-4214-AC71-C5F238EF2A40}" type="parTrans" cxnId="{18511C86-FF51-479C-94C6-A203D4BAA210}">
      <dgm:prSet/>
      <dgm:spPr/>
      <dgm:t>
        <a:bodyPr/>
        <a:lstStyle/>
        <a:p>
          <a:endParaRPr lang="ru-RU"/>
        </a:p>
      </dgm:t>
    </dgm:pt>
    <dgm:pt modelId="{94082A9D-C505-4BD1-B1C0-817487E711C6}" type="sibTrans" cxnId="{18511C86-FF51-479C-94C6-A203D4BAA210}">
      <dgm:prSet/>
      <dgm:spPr/>
      <dgm:t>
        <a:bodyPr/>
        <a:lstStyle/>
        <a:p>
          <a:endParaRPr lang="ru-RU"/>
        </a:p>
      </dgm:t>
    </dgm:pt>
    <dgm:pt modelId="{3EDA8412-180F-4FD5-BCC3-B5F33F18C5CC}">
      <dgm:prSet custT="1"/>
      <dgm:spPr>
        <a:solidFill>
          <a:schemeClr val="tx1">
            <a:lumMod val="85000"/>
            <a:lumOff val="15000"/>
            <a:alpha val="6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2000" b="0" dirty="0" smtClean="0"/>
            <a:t>В органах </a:t>
          </a:r>
          <a:r>
            <a:rPr lang="ru-RU" sz="2000" b="0" dirty="0" err="1" smtClean="0"/>
            <a:t>центральної</a:t>
          </a:r>
          <a:r>
            <a:rPr lang="ru-RU" sz="2000" b="0" dirty="0" smtClean="0"/>
            <a:t> </a:t>
          </a:r>
          <a:r>
            <a:rPr lang="ru-RU" sz="2000" b="0" dirty="0" err="1" smtClean="0"/>
            <a:t>влади</a:t>
          </a:r>
          <a:r>
            <a:rPr lang="ru-RU" sz="2000" b="0" dirty="0" smtClean="0"/>
            <a:t>, </a:t>
          </a:r>
          <a:r>
            <a:rPr lang="ru-RU" sz="2000" b="0" dirty="0" err="1" smtClean="0"/>
            <a:t>місцевого</a:t>
          </a:r>
          <a:r>
            <a:rPr lang="ru-RU" sz="2000" b="0" dirty="0" smtClean="0"/>
            <a:t> </a:t>
          </a:r>
          <a:r>
            <a:rPr lang="ru-RU" sz="2000" b="0" dirty="0" err="1" smtClean="0"/>
            <a:t>самоврядування</a:t>
          </a:r>
          <a:r>
            <a:rPr lang="ru-RU" sz="2000" b="0" dirty="0" smtClean="0"/>
            <a:t> та </a:t>
          </a:r>
          <a:r>
            <a:rPr lang="ru-RU" sz="2000" b="0" dirty="0" err="1" smtClean="0"/>
            <a:t>неурядових</a:t>
          </a:r>
          <a:r>
            <a:rPr lang="ru-RU" sz="2000" b="0" dirty="0" smtClean="0"/>
            <a:t> </a:t>
          </a:r>
          <a:r>
            <a:rPr lang="ru-RU" sz="2000" b="0" dirty="0" err="1" smtClean="0"/>
            <a:t>організаціях</a:t>
          </a:r>
          <a:endParaRPr lang="ru-RU" sz="2000" b="0" dirty="0"/>
        </a:p>
      </dgm:t>
    </dgm:pt>
    <dgm:pt modelId="{63759D84-691D-4927-A66E-9C1963F6541B}" type="sibTrans" cxnId="{BBA46876-5E8B-40E5-AD02-336D4F199727}">
      <dgm:prSet/>
      <dgm:spPr/>
      <dgm:t>
        <a:bodyPr/>
        <a:lstStyle/>
        <a:p>
          <a:endParaRPr lang="ru-RU" dirty="0"/>
        </a:p>
      </dgm:t>
    </dgm:pt>
    <dgm:pt modelId="{9289867C-077D-427B-9CF6-B0DC14C33BFE}" type="parTrans" cxnId="{BBA46876-5E8B-40E5-AD02-336D4F199727}">
      <dgm:prSet/>
      <dgm:spPr/>
      <dgm:t>
        <a:bodyPr/>
        <a:lstStyle/>
        <a:p>
          <a:endParaRPr lang="ru-RU"/>
        </a:p>
      </dgm:t>
    </dgm:pt>
    <dgm:pt modelId="{2213F739-BCAF-400B-8475-CAFACE634EEC}">
      <dgm:prSet custT="1"/>
      <dgm:spPr>
        <a:solidFill>
          <a:schemeClr val="tx1">
            <a:lumMod val="65000"/>
            <a:lumOff val="35000"/>
            <a:alpha val="64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b="0" dirty="0" smtClean="0"/>
            <a:t>В закладах </a:t>
          </a:r>
          <a:r>
            <a:rPr lang="ru-RU" sz="1800" b="0" dirty="0" err="1" smtClean="0"/>
            <a:t>культури</a:t>
          </a:r>
          <a:r>
            <a:rPr lang="ru-RU" sz="1800" b="0" dirty="0" smtClean="0"/>
            <a:t> і </a:t>
          </a:r>
          <a:r>
            <a:rPr lang="ru-RU" sz="1800" b="0" dirty="0" err="1" smtClean="0"/>
            <a:t>мистецтва</a:t>
          </a:r>
          <a:r>
            <a:rPr lang="ru-RU" sz="1800" b="0" dirty="0" smtClean="0"/>
            <a:t>: арт-центрах, галереях, музеях </a:t>
          </a:r>
          <a:endParaRPr lang="ru-RU" sz="1800" b="0" dirty="0"/>
        </a:p>
      </dgm:t>
    </dgm:pt>
    <dgm:pt modelId="{5B759E5B-1766-4BC5-9EA8-03FEDCE21085}" type="sibTrans" cxnId="{D7D592E4-E018-472E-83C3-B86CBE395FF2}">
      <dgm:prSet/>
      <dgm:spPr/>
      <dgm:t>
        <a:bodyPr/>
        <a:lstStyle/>
        <a:p>
          <a:endParaRPr lang="ru-RU"/>
        </a:p>
      </dgm:t>
    </dgm:pt>
    <dgm:pt modelId="{A3AA48C4-CD29-41D2-8492-DE9CFF743AFD}" type="parTrans" cxnId="{D7D592E4-E018-472E-83C3-B86CBE395FF2}">
      <dgm:prSet/>
      <dgm:spPr/>
      <dgm:t>
        <a:bodyPr/>
        <a:lstStyle/>
        <a:p>
          <a:endParaRPr lang="ru-RU"/>
        </a:p>
      </dgm:t>
    </dgm:pt>
    <dgm:pt modelId="{552F6E16-0D3A-4A76-B135-93B9F3630552}" type="pres">
      <dgm:prSet presAssocID="{2C4F9727-E3DE-41E5-A27E-8C6DE4B272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EB4139-9E1A-47A0-B553-1D56C6265DC3}" type="pres">
      <dgm:prSet presAssocID="{3EDA8412-180F-4FD5-BCC3-B5F33F18C5CC}" presName="node" presStyleLbl="node1" presStyleIdx="0" presStyleCnt="5" custScaleX="74335" custLinFactY="100000" custLinFactNeighborX="-372" custLinFactNeighborY="140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31095-15E6-41F2-9C98-89E9AC9C3D69}" type="pres">
      <dgm:prSet presAssocID="{63759D84-691D-4927-A66E-9C1963F6541B}" presName="sibTrans" presStyleCnt="0"/>
      <dgm:spPr/>
    </dgm:pt>
    <dgm:pt modelId="{C6BBC0F1-99E7-4C3E-86E1-6429CA4C1561}" type="pres">
      <dgm:prSet presAssocID="{2213F739-BCAF-400B-8475-CAFACE634EEC}" presName="node" presStyleLbl="node1" presStyleIdx="1" presStyleCnt="5" custLinFactNeighborX="-1773" custLinFactNeighborY="53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676E1-A63D-4447-BF40-110691AAB5F3}" type="pres">
      <dgm:prSet presAssocID="{5B759E5B-1766-4BC5-9EA8-03FEDCE21085}" presName="sibTrans" presStyleCnt="0"/>
      <dgm:spPr/>
    </dgm:pt>
    <dgm:pt modelId="{D2663E8F-FB01-49BA-900A-9531A87F50B5}" type="pres">
      <dgm:prSet presAssocID="{4064ECC0-0456-4D0B-BE8B-A7662A18C3C0}" presName="node" presStyleLbl="node1" presStyleIdx="2" presStyleCnt="5" custScaleX="76858" custScaleY="88723" custLinFactNeighborX="75358" custLinFactNeighborY="86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AD3BD-2450-445C-9372-991EABF6FF80}" type="pres">
      <dgm:prSet presAssocID="{7E63F7A5-A098-41AB-8395-71EFCAE2DC3D}" presName="sibTrans" presStyleCnt="0"/>
      <dgm:spPr/>
    </dgm:pt>
    <dgm:pt modelId="{7CFE0B90-5B41-430D-A573-642CF12F399E}" type="pres">
      <dgm:prSet presAssocID="{102482E7-681E-43D2-A42A-A1D8D0374FAE}" presName="node" presStyleLbl="node1" presStyleIdx="3" presStyleCnt="5" custScaleX="107628" custScaleY="72089" custLinFactY="-41367" custLinFactNeighborX="-538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5CE09-7C29-4450-A0A3-3EE3C5F70D42}" type="pres">
      <dgm:prSet presAssocID="{B3310582-85D9-416C-B1CB-D65AFF8450D7}" presName="sibTrans" presStyleCnt="0"/>
      <dgm:spPr/>
    </dgm:pt>
    <dgm:pt modelId="{CC5084F4-4AA9-4499-B988-8330724F5689}" type="pres">
      <dgm:prSet presAssocID="{9D81A711-5226-43E7-9584-D93206E85D71}" presName="node" presStyleLbl="node1" presStyleIdx="4" presStyleCnt="5" custScaleX="131641" custScaleY="64457" custLinFactNeighborX="-13712" custLinFactNeighborY="-77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1ACB6B-37BF-4B10-9892-034FA092DA0F}" type="presOf" srcId="{3EDA8412-180F-4FD5-BCC3-B5F33F18C5CC}" destId="{42EB4139-9E1A-47A0-B553-1D56C6265DC3}" srcOrd="0" destOrd="0" presId="urn:microsoft.com/office/officeart/2005/8/layout/default"/>
    <dgm:cxn modelId="{A0111EF7-A73D-4000-9639-7006BEEC2971}" srcId="{2C4F9727-E3DE-41E5-A27E-8C6DE4B27205}" destId="{4064ECC0-0456-4D0B-BE8B-A7662A18C3C0}" srcOrd="2" destOrd="0" parTransId="{B730BBAA-CA93-4C7D-96E5-6692A461C397}" sibTransId="{7E63F7A5-A098-41AB-8395-71EFCAE2DC3D}"/>
    <dgm:cxn modelId="{628BD28F-83EB-42B6-A0AF-01426F28A4B1}" type="presOf" srcId="{102482E7-681E-43D2-A42A-A1D8D0374FAE}" destId="{7CFE0B90-5B41-430D-A573-642CF12F399E}" srcOrd="0" destOrd="0" presId="urn:microsoft.com/office/officeart/2005/8/layout/default"/>
    <dgm:cxn modelId="{D7D592E4-E018-472E-83C3-B86CBE395FF2}" srcId="{2C4F9727-E3DE-41E5-A27E-8C6DE4B27205}" destId="{2213F739-BCAF-400B-8475-CAFACE634EEC}" srcOrd="1" destOrd="0" parTransId="{A3AA48C4-CD29-41D2-8492-DE9CFF743AFD}" sibTransId="{5B759E5B-1766-4BC5-9EA8-03FEDCE21085}"/>
    <dgm:cxn modelId="{BBA46876-5E8B-40E5-AD02-336D4F199727}" srcId="{2C4F9727-E3DE-41E5-A27E-8C6DE4B27205}" destId="{3EDA8412-180F-4FD5-BCC3-B5F33F18C5CC}" srcOrd="0" destOrd="0" parTransId="{9289867C-077D-427B-9CF6-B0DC14C33BFE}" sibTransId="{63759D84-691D-4927-A66E-9C1963F6541B}"/>
    <dgm:cxn modelId="{7CFC619A-E7FC-4C37-AD9C-4AAE762EE5F8}" type="presOf" srcId="{9D81A711-5226-43E7-9584-D93206E85D71}" destId="{CC5084F4-4AA9-4499-B988-8330724F5689}" srcOrd="0" destOrd="0" presId="urn:microsoft.com/office/officeart/2005/8/layout/default"/>
    <dgm:cxn modelId="{34EC60F6-34E3-4FC0-9C69-225039529F9E}" type="presOf" srcId="{2C4F9727-E3DE-41E5-A27E-8C6DE4B27205}" destId="{552F6E16-0D3A-4A76-B135-93B9F3630552}" srcOrd="0" destOrd="0" presId="urn:microsoft.com/office/officeart/2005/8/layout/default"/>
    <dgm:cxn modelId="{F0868732-44E5-4BBB-ACE4-D0D9E1549E90}" type="presOf" srcId="{2213F739-BCAF-400B-8475-CAFACE634EEC}" destId="{C6BBC0F1-99E7-4C3E-86E1-6429CA4C1561}" srcOrd="0" destOrd="0" presId="urn:microsoft.com/office/officeart/2005/8/layout/default"/>
    <dgm:cxn modelId="{FE2929B5-58A8-4BBF-B805-84F5E5E3A29C}" srcId="{2C4F9727-E3DE-41E5-A27E-8C6DE4B27205}" destId="{102482E7-681E-43D2-A42A-A1D8D0374FAE}" srcOrd="3" destOrd="0" parTransId="{1E31FA2C-1634-47FB-B8C9-840CA5CCECD3}" sibTransId="{B3310582-85D9-416C-B1CB-D65AFF8450D7}"/>
    <dgm:cxn modelId="{18511C86-FF51-479C-94C6-A203D4BAA210}" srcId="{2C4F9727-E3DE-41E5-A27E-8C6DE4B27205}" destId="{9D81A711-5226-43E7-9584-D93206E85D71}" srcOrd="4" destOrd="0" parTransId="{20FDC6F5-AFD5-4214-AC71-C5F238EF2A40}" sibTransId="{94082A9D-C505-4BD1-B1C0-817487E711C6}"/>
    <dgm:cxn modelId="{D7390C5F-7FDC-4B94-BD0A-A6C9544372F7}" type="presOf" srcId="{4064ECC0-0456-4D0B-BE8B-A7662A18C3C0}" destId="{D2663E8F-FB01-49BA-900A-9531A87F50B5}" srcOrd="0" destOrd="0" presId="urn:microsoft.com/office/officeart/2005/8/layout/default"/>
    <dgm:cxn modelId="{B555C7E5-BCA7-4D41-B5E6-B37CCDB4401F}" type="presParOf" srcId="{552F6E16-0D3A-4A76-B135-93B9F3630552}" destId="{42EB4139-9E1A-47A0-B553-1D56C6265DC3}" srcOrd="0" destOrd="0" presId="urn:microsoft.com/office/officeart/2005/8/layout/default"/>
    <dgm:cxn modelId="{1537B501-CAE6-467C-AA05-489222985780}" type="presParOf" srcId="{552F6E16-0D3A-4A76-B135-93B9F3630552}" destId="{A4431095-15E6-41F2-9C98-89E9AC9C3D69}" srcOrd="1" destOrd="0" presId="urn:microsoft.com/office/officeart/2005/8/layout/default"/>
    <dgm:cxn modelId="{85EC12CF-31BB-41F0-84D2-8CB6E12B615F}" type="presParOf" srcId="{552F6E16-0D3A-4A76-B135-93B9F3630552}" destId="{C6BBC0F1-99E7-4C3E-86E1-6429CA4C1561}" srcOrd="2" destOrd="0" presId="urn:microsoft.com/office/officeart/2005/8/layout/default"/>
    <dgm:cxn modelId="{A84F9A42-39A9-48B1-8E57-207B6053C518}" type="presParOf" srcId="{552F6E16-0D3A-4A76-B135-93B9F3630552}" destId="{A93676E1-A63D-4447-BF40-110691AAB5F3}" srcOrd="3" destOrd="0" presId="urn:microsoft.com/office/officeart/2005/8/layout/default"/>
    <dgm:cxn modelId="{091DE1FB-913A-4986-91DF-1E8DB85221C6}" type="presParOf" srcId="{552F6E16-0D3A-4A76-B135-93B9F3630552}" destId="{D2663E8F-FB01-49BA-900A-9531A87F50B5}" srcOrd="4" destOrd="0" presId="urn:microsoft.com/office/officeart/2005/8/layout/default"/>
    <dgm:cxn modelId="{DE3D4DDD-5EDA-4AE1-8E4C-3984E344644F}" type="presParOf" srcId="{552F6E16-0D3A-4A76-B135-93B9F3630552}" destId="{1B3AD3BD-2450-445C-9372-991EABF6FF80}" srcOrd="5" destOrd="0" presId="urn:microsoft.com/office/officeart/2005/8/layout/default"/>
    <dgm:cxn modelId="{A7B318B2-3865-4647-A423-D59C26625F77}" type="presParOf" srcId="{552F6E16-0D3A-4A76-B135-93B9F3630552}" destId="{7CFE0B90-5B41-430D-A573-642CF12F399E}" srcOrd="6" destOrd="0" presId="urn:microsoft.com/office/officeart/2005/8/layout/default"/>
    <dgm:cxn modelId="{EE71912F-C852-423C-BF33-6DC09715AA89}" type="presParOf" srcId="{552F6E16-0D3A-4A76-B135-93B9F3630552}" destId="{20A5CE09-7C29-4450-A0A3-3EE3C5F70D42}" srcOrd="7" destOrd="0" presId="urn:microsoft.com/office/officeart/2005/8/layout/default"/>
    <dgm:cxn modelId="{EC0F862C-7D48-4585-887F-0E9B98FEB233}" type="presParOf" srcId="{552F6E16-0D3A-4A76-B135-93B9F3630552}" destId="{CC5084F4-4AA9-4499-B988-8330724F56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A587D-524A-472F-B695-B6F47B602F1E}">
      <dsp:nvSpPr>
        <dsp:cNvPr id="0" name=""/>
        <dsp:cNvSpPr/>
      </dsp:nvSpPr>
      <dsp:spPr>
        <a:xfrm>
          <a:off x="16924" y="254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Історія античної філософії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6924" y="254"/>
        <a:ext cx="1685467" cy="1011280"/>
      </dsp:txXfrm>
    </dsp:sp>
    <dsp:sp modelId="{63C7C486-0217-4F38-A6CB-B8F14ACD0D74}">
      <dsp:nvSpPr>
        <dsp:cNvPr id="0" name=""/>
        <dsp:cNvSpPr/>
      </dsp:nvSpPr>
      <dsp:spPr>
        <a:xfrm>
          <a:off x="1870938" y="254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44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Філософія Стародавнього Сходу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70938" y="254"/>
        <a:ext cx="1685467" cy="1011280"/>
      </dsp:txXfrm>
    </dsp:sp>
    <dsp:sp modelId="{B75CD5E4-E5C4-4B20-86D2-ABEAD5362216}">
      <dsp:nvSpPr>
        <dsp:cNvPr id="0" name=""/>
        <dsp:cNvSpPr/>
      </dsp:nvSpPr>
      <dsp:spPr>
        <a:xfrm>
          <a:off x="16924" y="1180081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88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Філософія Середніх віків</a:t>
          </a:r>
          <a:endParaRPr lang="ru-RU" sz="1800" kern="1200">
            <a:solidFill>
              <a:schemeClr val="tx1"/>
            </a:solidFill>
          </a:endParaRPr>
        </a:p>
      </dsp:txBody>
      <dsp:txXfrm>
        <a:off x="16924" y="1180081"/>
        <a:ext cx="1685467" cy="1011280"/>
      </dsp:txXfrm>
    </dsp:sp>
    <dsp:sp modelId="{801DC68E-351B-4761-ADBA-172B84C510DC}">
      <dsp:nvSpPr>
        <dsp:cNvPr id="0" name=""/>
        <dsp:cNvSpPr/>
      </dsp:nvSpPr>
      <dsp:spPr>
        <a:xfrm>
          <a:off x="1870938" y="1180081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Філософія доби Відродження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70938" y="1180081"/>
        <a:ext cx="1685467" cy="1011280"/>
      </dsp:txXfrm>
    </dsp:sp>
    <dsp:sp modelId="{440F9B26-1515-4FA9-869F-5B737158B9EC}">
      <dsp:nvSpPr>
        <dsp:cNvPr id="0" name=""/>
        <dsp:cNvSpPr/>
      </dsp:nvSpPr>
      <dsp:spPr>
        <a:xfrm>
          <a:off x="16924" y="2359908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777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Філософія Нового часу </a:t>
          </a:r>
          <a:endParaRPr lang="ru-RU" sz="1800" kern="1200">
            <a:solidFill>
              <a:schemeClr val="tx1"/>
            </a:solidFill>
          </a:endParaRPr>
        </a:p>
      </dsp:txBody>
      <dsp:txXfrm>
        <a:off x="16924" y="2359908"/>
        <a:ext cx="1685467" cy="1011280"/>
      </dsp:txXfrm>
    </dsp:sp>
    <dsp:sp modelId="{E2A097D6-2486-4C95-9A9D-EBC1BF91C615}">
      <dsp:nvSpPr>
        <dsp:cNvPr id="0" name=""/>
        <dsp:cNvSpPr/>
      </dsp:nvSpPr>
      <dsp:spPr>
        <a:xfrm>
          <a:off x="1870938" y="2359908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2222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Німецька класична філософія </a:t>
          </a:r>
          <a:endParaRPr lang="ru-RU" sz="1800" kern="1200">
            <a:solidFill>
              <a:schemeClr val="tx1"/>
            </a:solidFill>
          </a:endParaRPr>
        </a:p>
      </dsp:txBody>
      <dsp:txXfrm>
        <a:off x="1870938" y="2359908"/>
        <a:ext cx="1685467" cy="1011280"/>
      </dsp:txXfrm>
    </dsp:sp>
    <dsp:sp modelId="{A498FE99-924A-424E-8323-ABB6A3811411}">
      <dsp:nvSpPr>
        <dsp:cNvPr id="0" name=""/>
        <dsp:cNvSpPr/>
      </dsp:nvSpPr>
      <dsp:spPr>
        <a:xfrm>
          <a:off x="16924" y="3539735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Некласична філософія </a:t>
          </a:r>
          <a:endParaRPr lang="ru-RU" sz="1800" kern="1200">
            <a:solidFill>
              <a:schemeClr val="tx1"/>
            </a:solidFill>
          </a:endParaRPr>
        </a:p>
      </dsp:txBody>
      <dsp:txXfrm>
        <a:off x="16924" y="3539735"/>
        <a:ext cx="1685467" cy="1011280"/>
      </dsp:txXfrm>
    </dsp:sp>
    <dsp:sp modelId="{E425F088-55E2-470F-BFBD-A8434F28F5BA}">
      <dsp:nvSpPr>
        <dsp:cNvPr id="0" name=""/>
        <dsp:cNvSpPr/>
      </dsp:nvSpPr>
      <dsp:spPr>
        <a:xfrm>
          <a:off x="1870938" y="3539735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111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Сучасна філософія </a:t>
          </a:r>
          <a:endParaRPr lang="ru-RU" sz="1800" kern="1200">
            <a:solidFill>
              <a:schemeClr val="tx1"/>
            </a:solidFill>
          </a:endParaRPr>
        </a:p>
      </dsp:txBody>
      <dsp:txXfrm>
        <a:off x="1870938" y="3539735"/>
        <a:ext cx="1685467" cy="1011280"/>
      </dsp:txXfrm>
    </dsp:sp>
    <dsp:sp modelId="{ABF30AF5-7594-4707-B06A-69B359CC45C3}">
      <dsp:nvSpPr>
        <dsp:cNvPr id="0" name=""/>
        <dsp:cNvSpPr/>
      </dsp:nvSpPr>
      <dsp:spPr>
        <a:xfrm>
          <a:off x="16924" y="4719562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555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Філософія постмодерну</a:t>
          </a:r>
          <a:endParaRPr lang="ru-RU" sz="1800" kern="1200">
            <a:solidFill>
              <a:schemeClr val="tx1"/>
            </a:solidFill>
          </a:endParaRPr>
        </a:p>
      </dsp:txBody>
      <dsp:txXfrm>
        <a:off x="16924" y="4719562"/>
        <a:ext cx="1685467" cy="1011280"/>
      </dsp:txXfrm>
    </dsp:sp>
    <dsp:sp modelId="{596862F9-9027-4D50-8E43-8FC3911272CB}">
      <dsp:nvSpPr>
        <dsp:cNvPr id="0" name=""/>
        <dsp:cNvSpPr/>
      </dsp:nvSpPr>
      <dsp:spPr>
        <a:xfrm>
          <a:off x="1870938" y="4719562"/>
          <a:ext cx="1685467" cy="101128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Історія української філософії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70938" y="4719562"/>
        <a:ext cx="1685467" cy="1011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88C92-6041-4358-89BA-1D4A15594CB4}">
      <dsp:nvSpPr>
        <dsp:cNvPr id="0" name=""/>
        <dsp:cNvSpPr/>
      </dsp:nvSpPr>
      <dsp:spPr>
        <a:xfrm>
          <a:off x="0" y="165139"/>
          <a:ext cx="1613901" cy="96834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Філософська пропедевтика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0" y="165139"/>
        <a:ext cx="1613901" cy="968340"/>
      </dsp:txXfrm>
    </dsp:sp>
    <dsp:sp modelId="{7B0E1247-6096-4F8A-BDE1-3420CED4E6D8}">
      <dsp:nvSpPr>
        <dsp:cNvPr id="0" name=""/>
        <dsp:cNvSpPr/>
      </dsp:nvSpPr>
      <dsp:spPr>
        <a:xfrm>
          <a:off x="1775291" y="165139"/>
          <a:ext cx="1613901" cy="968340"/>
        </a:xfrm>
        <a:prstGeom prst="rect">
          <a:avLst/>
        </a:prstGeom>
        <a:solidFill>
          <a:schemeClr val="accent1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chemeClr val="tx1"/>
              </a:solidFill>
            </a:rPr>
            <a:t>Логіка </a:t>
          </a:r>
          <a:endParaRPr lang="ru-RU" sz="1800" kern="1200">
            <a:solidFill>
              <a:schemeClr val="tx1"/>
            </a:solidFill>
          </a:endParaRPr>
        </a:p>
      </dsp:txBody>
      <dsp:txXfrm>
        <a:off x="1775291" y="165139"/>
        <a:ext cx="1613901" cy="968340"/>
      </dsp:txXfrm>
    </dsp:sp>
    <dsp:sp modelId="{82E05945-A40F-418D-ADD6-732471BE2D88}">
      <dsp:nvSpPr>
        <dsp:cNvPr id="0" name=""/>
        <dsp:cNvSpPr/>
      </dsp:nvSpPr>
      <dsp:spPr>
        <a:xfrm>
          <a:off x="1721790" y="1349991"/>
          <a:ext cx="1613901" cy="968340"/>
        </a:xfrm>
        <a:prstGeom prst="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Метафізика та онтологія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721790" y="1349991"/>
        <a:ext cx="1613901" cy="968340"/>
      </dsp:txXfrm>
    </dsp:sp>
    <dsp:sp modelId="{36EBD358-896A-410B-9D04-05DF33BFC713}">
      <dsp:nvSpPr>
        <dsp:cNvPr id="0" name=""/>
        <dsp:cNvSpPr/>
      </dsp:nvSpPr>
      <dsp:spPr>
        <a:xfrm>
          <a:off x="0" y="1333507"/>
          <a:ext cx="1613901" cy="968340"/>
        </a:xfrm>
        <a:prstGeom prst="rect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Гносеологія та епістемологія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0" y="1333507"/>
        <a:ext cx="1613901" cy="968340"/>
      </dsp:txXfrm>
    </dsp:sp>
    <dsp:sp modelId="{612C64C2-7997-4D91-B14A-3E20652650EB}">
      <dsp:nvSpPr>
        <dsp:cNvPr id="0" name=""/>
        <dsp:cNvSpPr/>
      </dsp:nvSpPr>
      <dsp:spPr>
        <a:xfrm>
          <a:off x="3550583" y="161534"/>
          <a:ext cx="1613901" cy="968340"/>
        </a:xfrm>
        <a:prstGeom prst="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Етика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550583" y="161534"/>
        <a:ext cx="1613901" cy="968340"/>
      </dsp:txXfrm>
    </dsp:sp>
    <dsp:sp modelId="{2D789355-7D80-4C50-9A48-B2CCA9051DF2}">
      <dsp:nvSpPr>
        <dsp:cNvPr id="0" name=""/>
        <dsp:cNvSpPr/>
      </dsp:nvSpPr>
      <dsp:spPr>
        <a:xfrm>
          <a:off x="3550583" y="1294870"/>
          <a:ext cx="1613901" cy="968340"/>
        </a:xfrm>
        <a:prstGeom prst="rect">
          <a:avLst/>
        </a:prstGeom>
        <a:solidFill>
          <a:schemeClr val="accent1">
            <a:shade val="50000"/>
            <a:hueOff val="111419"/>
            <a:satOff val="2985"/>
            <a:lumOff val="13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Естетика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550583" y="1294870"/>
        <a:ext cx="1613901" cy="968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8F856-F52F-4CBC-A8F8-E22FFF1B3B45}">
      <dsp:nvSpPr>
        <dsp:cNvPr id="0" name=""/>
        <dsp:cNvSpPr/>
      </dsp:nvSpPr>
      <dsp:spPr>
        <a:xfrm>
          <a:off x="2024413" y="5107"/>
          <a:ext cx="2043087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1"/>
              </a:solidFill>
            </a:rPr>
            <a:t>Українська мова </a:t>
          </a:r>
          <a:br>
            <a:rPr lang="uk-UA" sz="1600" kern="1200" noProof="0" smtClean="0">
              <a:solidFill>
                <a:schemeClr val="tx1"/>
              </a:solidFill>
            </a:rPr>
          </a:br>
          <a:r>
            <a:rPr lang="uk-UA" sz="1600" kern="1200" noProof="0" smtClean="0">
              <a:solidFill>
                <a:schemeClr val="tx1"/>
              </a:solidFill>
            </a:rPr>
            <a:t>(за професійним спрямуванням) </a:t>
          </a:r>
          <a:endParaRPr lang="uk-UA" sz="1600" kern="1200" noProof="0">
            <a:solidFill>
              <a:schemeClr val="tx1"/>
            </a:solidFill>
          </a:endParaRPr>
        </a:p>
      </dsp:txBody>
      <dsp:txXfrm>
        <a:off x="2024413" y="5107"/>
        <a:ext cx="2043087" cy="924055"/>
      </dsp:txXfrm>
    </dsp:sp>
    <dsp:sp modelId="{55003F85-B15D-48C8-B563-0D9AFD3F0C98}">
      <dsp:nvSpPr>
        <dsp:cNvPr id="0" name=""/>
        <dsp:cNvSpPr/>
      </dsp:nvSpPr>
      <dsp:spPr>
        <a:xfrm>
          <a:off x="1018116" y="5107"/>
          <a:ext cx="914815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3E063-F091-412D-9C7C-FFB7C8639384}">
      <dsp:nvSpPr>
        <dsp:cNvPr id="0" name=""/>
        <dsp:cNvSpPr/>
      </dsp:nvSpPr>
      <dsp:spPr>
        <a:xfrm>
          <a:off x="1018116" y="1081631"/>
          <a:ext cx="2043087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1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1"/>
              </a:solidFill>
            </a:rPr>
            <a:t>Давньогрецька мова</a:t>
          </a:r>
          <a:endParaRPr lang="uk-UA" sz="1600" kern="1200" noProof="0">
            <a:solidFill>
              <a:schemeClr val="tx1"/>
            </a:solidFill>
          </a:endParaRPr>
        </a:p>
      </dsp:txBody>
      <dsp:txXfrm>
        <a:off x="1018116" y="1081631"/>
        <a:ext cx="2043087" cy="924055"/>
      </dsp:txXfrm>
    </dsp:sp>
    <dsp:sp modelId="{B07218F0-6A70-44F1-BD06-271769D53E51}">
      <dsp:nvSpPr>
        <dsp:cNvPr id="0" name=""/>
        <dsp:cNvSpPr/>
      </dsp:nvSpPr>
      <dsp:spPr>
        <a:xfrm>
          <a:off x="3152685" y="1081631"/>
          <a:ext cx="914815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1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7AB8C-0B6F-467C-BDD1-4453BA5ACBD0}">
      <dsp:nvSpPr>
        <dsp:cNvPr id="0" name=""/>
        <dsp:cNvSpPr/>
      </dsp:nvSpPr>
      <dsp:spPr>
        <a:xfrm>
          <a:off x="2024413" y="2158156"/>
          <a:ext cx="2043087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1"/>
              </a:solidFill>
            </a:rPr>
            <a:t>Іноземна мова: англійська / німецька / французька </a:t>
          </a:r>
          <a:endParaRPr lang="uk-UA" sz="1600" kern="1200" noProof="0">
            <a:solidFill>
              <a:schemeClr val="tx1"/>
            </a:solidFill>
          </a:endParaRPr>
        </a:p>
      </dsp:txBody>
      <dsp:txXfrm>
        <a:off x="2024413" y="2158156"/>
        <a:ext cx="2043087" cy="924055"/>
      </dsp:txXfrm>
    </dsp:sp>
    <dsp:sp modelId="{0A38FD9F-06E1-4797-AC7F-90D35AF52852}">
      <dsp:nvSpPr>
        <dsp:cNvPr id="0" name=""/>
        <dsp:cNvSpPr/>
      </dsp:nvSpPr>
      <dsp:spPr>
        <a:xfrm>
          <a:off x="1018116" y="2158156"/>
          <a:ext cx="914815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07249-29D7-4F81-A639-01852CDDC14A}">
      <dsp:nvSpPr>
        <dsp:cNvPr id="0" name=""/>
        <dsp:cNvSpPr/>
      </dsp:nvSpPr>
      <dsp:spPr>
        <a:xfrm>
          <a:off x="1018116" y="3234681"/>
          <a:ext cx="2043087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1"/>
              </a:solidFill>
            </a:rPr>
            <a:t>Основи риторики та</a:t>
          </a:r>
          <a:br>
            <a:rPr lang="uk-UA" sz="1600" kern="1200" noProof="0" smtClean="0">
              <a:solidFill>
                <a:schemeClr val="tx1"/>
              </a:solidFill>
            </a:rPr>
          </a:br>
          <a:r>
            <a:rPr lang="uk-UA" sz="1600" kern="1200" noProof="0" smtClean="0">
              <a:solidFill>
                <a:schemeClr val="tx1"/>
              </a:solidFill>
            </a:rPr>
            <a:t> теорії аргументації</a:t>
          </a:r>
          <a:endParaRPr lang="uk-UA" sz="1600" kern="1200" noProof="0">
            <a:solidFill>
              <a:schemeClr val="tx1"/>
            </a:solidFill>
          </a:endParaRPr>
        </a:p>
      </dsp:txBody>
      <dsp:txXfrm>
        <a:off x="1018116" y="3234681"/>
        <a:ext cx="2043087" cy="924055"/>
      </dsp:txXfrm>
    </dsp:sp>
    <dsp:sp modelId="{9F7F7853-63AF-4C8D-B183-61E00A6D9E48}">
      <dsp:nvSpPr>
        <dsp:cNvPr id="0" name=""/>
        <dsp:cNvSpPr/>
      </dsp:nvSpPr>
      <dsp:spPr>
        <a:xfrm>
          <a:off x="3152685" y="3234681"/>
          <a:ext cx="914815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9CDBB-17BC-4F94-A236-D25213E3B78F}">
      <dsp:nvSpPr>
        <dsp:cNvPr id="0" name=""/>
        <dsp:cNvSpPr/>
      </dsp:nvSpPr>
      <dsp:spPr>
        <a:xfrm>
          <a:off x="2024413" y="4311206"/>
          <a:ext cx="2043087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1"/>
              </a:solidFill>
            </a:rPr>
            <a:t>Логіка</a:t>
          </a:r>
          <a:endParaRPr lang="uk-UA" sz="1600" kern="1200" noProof="0">
            <a:solidFill>
              <a:schemeClr val="tx1"/>
            </a:solidFill>
          </a:endParaRPr>
        </a:p>
      </dsp:txBody>
      <dsp:txXfrm>
        <a:off x="2024413" y="4311206"/>
        <a:ext cx="2043087" cy="924055"/>
      </dsp:txXfrm>
    </dsp:sp>
    <dsp:sp modelId="{04E2E865-D715-4175-A9DA-387C9D84805C}">
      <dsp:nvSpPr>
        <dsp:cNvPr id="0" name=""/>
        <dsp:cNvSpPr/>
      </dsp:nvSpPr>
      <dsp:spPr>
        <a:xfrm>
          <a:off x="1018116" y="4311206"/>
          <a:ext cx="914815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97A89-F65A-429F-ACF8-611AA683BF2C}">
      <dsp:nvSpPr>
        <dsp:cNvPr id="0" name=""/>
        <dsp:cNvSpPr/>
      </dsp:nvSpPr>
      <dsp:spPr>
        <a:xfrm>
          <a:off x="1018116" y="5387731"/>
          <a:ext cx="2043087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1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1"/>
              </a:solidFill>
            </a:rPr>
            <a:t>Академічні практики філософського письма</a:t>
          </a:r>
          <a:endParaRPr lang="uk-UA" sz="1600" kern="1200" noProof="0" dirty="0">
            <a:solidFill>
              <a:schemeClr val="tx1"/>
            </a:solidFill>
          </a:endParaRPr>
        </a:p>
      </dsp:txBody>
      <dsp:txXfrm>
        <a:off x="1018116" y="5387731"/>
        <a:ext cx="2043087" cy="924055"/>
      </dsp:txXfrm>
    </dsp:sp>
    <dsp:sp modelId="{985A49CB-022A-49FB-ACBE-DB426A5D55AD}">
      <dsp:nvSpPr>
        <dsp:cNvPr id="0" name=""/>
        <dsp:cNvSpPr/>
      </dsp:nvSpPr>
      <dsp:spPr>
        <a:xfrm>
          <a:off x="3152685" y="5387731"/>
          <a:ext cx="914815" cy="924055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1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4F905-FCDA-4D03-9A3A-39259D1A91FA}">
      <dsp:nvSpPr>
        <dsp:cNvPr id="0" name=""/>
        <dsp:cNvSpPr/>
      </dsp:nvSpPr>
      <dsp:spPr>
        <a:xfrm>
          <a:off x="0" y="315611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Соціальна </a:t>
          </a:r>
          <a:br>
            <a:rPr lang="uk-UA" sz="1600" kern="1200" dirty="0" smtClean="0"/>
          </a:br>
          <a:r>
            <a:rPr lang="uk-UA" sz="1600" kern="1200" dirty="0" smtClean="0"/>
            <a:t>філософія</a:t>
          </a:r>
          <a:endParaRPr lang="ru-RU" sz="1600" kern="1200" dirty="0"/>
        </a:p>
      </dsp:txBody>
      <dsp:txXfrm>
        <a:off x="0" y="315611"/>
        <a:ext cx="1658269" cy="994961"/>
      </dsp:txXfrm>
    </dsp:sp>
    <dsp:sp modelId="{A0B7DD2E-C8C1-4BC0-85DD-0E7D7461CDB3}">
      <dsp:nvSpPr>
        <dsp:cNvPr id="0" name=""/>
        <dsp:cNvSpPr/>
      </dsp:nvSpPr>
      <dsp:spPr>
        <a:xfrm>
          <a:off x="1824096" y="315611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85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Екзистенціальна філософія</a:t>
          </a:r>
          <a:endParaRPr lang="ru-RU" sz="1600" kern="1200" dirty="0"/>
        </a:p>
      </dsp:txBody>
      <dsp:txXfrm>
        <a:off x="1824096" y="315611"/>
        <a:ext cx="1658269" cy="994961"/>
      </dsp:txXfrm>
    </dsp:sp>
    <dsp:sp modelId="{27A39EE4-D363-43BC-A308-D2F36F6966F3}">
      <dsp:nvSpPr>
        <dsp:cNvPr id="0" name=""/>
        <dsp:cNvSpPr/>
      </dsp:nvSpPr>
      <dsp:spPr>
        <a:xfrm>
          <a:off x="3648192" y="315611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5714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Політична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філософія</a:t>
          </a:r>
          <a:endParaRPr lang="ru-RU" sz="1600" kern="1200" dirty="0"/>
        </a:p>
      </dsp:txBody>
      <dsp:txXfrm>
        <a:off x="3648192" y="315611"/>
        <a:ext cx="1658269" cy="994961"/>
      </dsp:txXfrm>
    </dsp:sp>
    <dsp:sp modelId="{E1D4E9B8-1B46-49B5-AD84-392F7124EBCF}">
      <dsp:nvSpPr>
        <dsp:cNvPr id="0" name=""/>
        <dsp:cNvSpPr/>
      </dsp:nvSpPr>
      <dsp:spPr>
        <a:xfrm>
          <a:off x="0" y="1476400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571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571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5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Феноменологія </a:t>
          </a:r>
          <a:endParaRPr lang="ru-RU" sz="1600" kern="1200" dirty="0"/>
        </a:p>
      </dsp:txBody>
      <dsp:txXfrm>
        <a:off x="0" y="1476400"/>
        <a:ext cx="1658269" cy="994961"/>
      </dsp:txXfrm>
    </dsp:sp>
    <dsp:sp modelId="{0EB129CE-9055-4E3F-92A6-659FA64E5434}">
      <dsp:nvSpPr>
        <dsp:cNvPr id="0" name=""/>
        <dsp:cNvSpPr/>
      </dsp:nvSpPr>
      <dsp:spPr>
        <a:xfrm>
          <a:off x="1824096" y="1476400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1429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Філософська герменевтика</a:t>
          </a:r>
          <a:endParaRPr lang="ru-RU" sz="1600" kern="1200" dirty="0"/>
        </a:p>
      </dsp:txBody>
      <dsp:txXfrm>
        <a:off x="1824096" y="1476400"/>
        <a:ext cx="1658269" cy="994961"/>
      </dsp:txXfrm>
    </dsp:sp>
    <dsp:sp modelId="{87F2918E-A442-40B2-B469-01B93EF6435E}">
      <dsp:nvSpPr>
        <dsp:cNvPr id="0" name=""/>
        <dsp:cNvSpPr/>
      </dsp:nvSpPr>
      <dsp:spPr>
        <a:xfrm>
          <a:off x="3648192" y="1476400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4286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4286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428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Філософська антропологія</a:t>
          </a:r>
          <a:endParaRPr lang="ru-RU" sz="1600" kern="1200" dirty="0"/>
        </a:p>
      </dsp:txBody>
      <dsp:txXfrm>
        <a:off x="3648192" y="1476400"/>
        <a:ext cx="1658269" cy="994961"/>
      </dsp:txXfrm>
    </dsp:sp>
    <dsp:sp modelId="{AE1C39D1-3ABE-40D5-9CD0-E84B2F64DE0B}">
      <dsp:nvSpPr>
        <dsp:cNvPr id="0" name=""/>
        <dsp:cNvSpPr/>
      </dsp:nvSpPr>
      <dsp:spPr>
        <a:xfrm>
          <a:off x="0" y="2637188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714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</a:t>
          </a:r>
          <a:r>
            <a:rPr lang="en-GB" sz="1600" kern="1200" dirty="0" err="1" smtClean="0"/>
            <a:t>Studia</a:t>
          </a:r>
          <a:r>
            <a:rPr lang="en-GB" sz="1600" kern="1200" dirty="0" smtClean="0"/>
            <a:t> </a:t>
          </a:r>
          <a:r>
            <a:rPr lang="en-GB" sz="1600" kern="1200" dirty="0" err="1" smtClean="0"/>
            <a:t>Universitatis</a:t>
          </a:r>
          <a:r>
            <a:rPr lang="en-GB" sz="1600" kern="1200" dirty="0" smtClean="0"/>
            <a:t>»: </a:t>
          </a:r>
          <a:r>
            <a:rPr lang="ru-RU" sz="1600" kern="1200" dirty="0" err="1" smtClean="0"/>
            <a:t>філософія</a:t>
          </a:r>
          <a:r>
            <a:rPr lang="ru-RU" sz="1600" kern="1200" dirty="0" smtClean="0"/>
            <a:t> і свобода</a:t>
          </a:r>
          <a:endParaRPr lang="ru-RU" sz="1600" kern="1200" dirty="0"/>
        </a:p>
      </dsp:txBody>
      <dsp:txXfrm>
        <a:off x="0" y="2637188"/>
        <a:ext cx="1658269" cy="994961"/>
      </dsp:txXfrm>
    </dsp:sp>
    <dsp:sp modelId="{5EBF3A40-61CC-4245-ACE1-8CA52F9426C2}">
      <dsp:nvSpPr>
        <dsp:cNvPr id="0" name=""/>
        <dsp:cNvSpPr/>
      </dsp:nvSpPr>
      <dsp:spPr>
        <a:xfrm>
          <a:off x="1824096" y="2637188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Маркс, Ніцше, Фрейд </a:t>
          </a:r>
          <a:endParaRPr lang="ru-RU" sz="1600" kern="1200" dirty="0"/>
        </a:p>
      </dsp:txBody>
      <dsp:txXfrm>
        <a:off x="1824096" y="2637188"/>
        <a:ext cx="1658269" cy="994961"/>
      </dsp:txXfrm>
    </dsp:sp>
    <dsp:sp modelId="{EA4B8D94-4619-42BA-82D4-82BEB8DDFA11}">
      <dsp:nvSpPr>
        <dsp:cNvPr id="0" name=""/>
        <dsp:cNvSpPr/>
      </dsp:nvSpPr>
      <dsp:spPr>
        <a:xfrm>
          <a:off x="3648192" y="2637188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285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Структуралізм і </a:t>
          </a:r>
          <a:r>
            <a:rPr lang="uk-UA" sz="1450" kern="1200" dirty="0" err="1" smtClean="0"/>
            <a:t>постструктуралізм</a:t>
          </a:r>
          <a:endParaRPr lang="ru-RU" sz="1400" kern="1200" dirty="0"/>
        </a:p>
      </dsp:txBody>
      <dsp:txXfrm>
        <a:off x="3648192" y="2637188"/>
        <a:ext cx="1658269" cy="994961"/>
      </dsp:txXfrm>
    </dsp:sp>
    <dsp:sp modelId="{EB9EB4DE-5AE2-4B73-8B62-27643C8B15B6}">
      <dsp:nvSpPr>
        <dsp:cNvPr id="0" name=""/>
        <dsp:cNvSpPr/>
      </dsp:nvSpPr>
      <dsp:spPr>
        <a:xfrm>
          <a:off x="0" y="3797977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5714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5714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571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Проект Просвітництва і (пост) сучасність</a:t>
          </a:r>
          <a:endParaRPr lang="ru-RU" sz="1600" kern="1200" dirty="0"/>
        </a:p>
      </dsp:txBody>
      <dsp:txXfrm>
        <a:off x="0" y="3797977"/>
        <a:ext cx="1658269" cy="994961"/>
      </dsp:txXfrm>
    </dsp:sp>
    <dsp:sp modelId="{C5D7E9EE-4EC8-4D15-92AD-5D0A4DCC7932}">
      <dsp:nvSpPr>
        <dsp:cNvPr id="0" name=""/>
        <dsp:cNvSpPr/>
      </dsp:nvSpPr>
      <dsp:spPr>
        <a:xfrm>
          <a:off x="1824096" y="3797977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8571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Постмодерні стратегії історії</a:t>
          </a:r>
          <a:endParaRPr lang="ru-RU" sz="1600" kern="1200" dirty="0"/>
        </a:p>
      </dsp:txBody>
      <dsp:txXfrm>
        <a:off x="1824096" y="3797977"/>
        <a:ext cx="1658269" cy="994961"/>
      </dsp:txXfrm>
    </dsp:sp>
    <dsp:sp modelId="{44848CDA-C7D1-498D-BFC6-9B0B2AD74D6F}">
      <dsp:nvSpPr>
        <dsp:cNvPr id="0" name=""/>
        <dsp:cNvSpPr/>
      </dsp:nvSpPr>
      <dsp:spPr>
        <a:xfrm>
          <a:off x="3648192" y="3797977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1429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1429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14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Практична та комунікативна філософія </a:t>
          </a:r>
          <a:endParaRPr lang="ru-RU" sz="1600" kern="1200" dirty="0"/>
        </a:p>
      </dsp:txBody>
      <dsp:txXfrm>
        <a:off x="3648192" y="3797977"/>
        <a:ext cx="1658269" cy="994961"/>
      </dsp:txXfrm>
    </dsp:sp>
    <dsp:sp modelId="{490B4F1D-3450-45FB-A847-E53A70A2C6EE}">
      <dsp:nvSpPr>
        <dsp:cNvPr id="0" name=""/>
        <dsp:cNvSpPr/>
      </dsp:nvSpPr>
      <dsp:spPr>
        <a:xfrm>
          <a:off x="0" y="4958765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4286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Класична та сучасна психоаналітична теорія</a:t>
          </a:r>
          <a:endParaRPr lang="ru-RU" sz="1600" kern="1200" dirty="0"/>
        </a:p>
      </dsp:txBody>
      <dsp:txXfrm>
        <a:off x="0" y="4958765"/>
        <a:ext cx="1658269" cy="994961"/>
      </dsp:txXfrm>
    </dsp:sp>
    <dsp:sp modelId="{8EF7D779-73B2-41AE-A78B-A88348CC2DE1}">
      <dsp:nvSpPr>
        <dsp:cNvPr id="0" name=""/>
        <dsp:cNvSpPr/>
      </dsp:nvSpPr>
      <dsp:spPr>
        <a:xfrm>
          <a:off x="1824096" y="4958765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714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714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714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Історія філософської психології</a:t>
          </a:r>
          <a:endParaRPr lang="ru-RU" sz="1600" kern="1200" dirty="0"/>
        </a:p>
      </dsp:txBody>
      <dsp:txXfrm>
        <a:off x="1824096" y="4958765"/>
        <a:ext cx="1658269" cy="994961"/>
      </dsp:txXfrm>
    </dsp:sp>
    <dsp:sp modelId="{B2A5AEA0-5AFF-4762-90EA-1C8305ADAC57}">
      <dsp:nvSpPr>
        <dsp:cNvPr id="0" name=""/>
        <dsp:cNvSpPr/>
      </dsp:nvSpPr>
      <dsp:spPr>
        <a:xfrm>
          <a:off x="3648192" y="4958765"/>
          <a:ext cx="1658269" cy="99496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Особистість в історії культури </a:t>
          </a:r>
          <a:endParaRPr lang="ru-RU" sz="1600" kern="1200" dirty="0"/>
        </a:p>
      </dsp:txBody>
      <dsp:txXfrm>
        <a:off x="3648192" y="4958765"/>
        <a:ext cx="1658269" cy="9949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F985D-E3E2-4A0A-9123-A97CBB42410F}">
      <dsp:nvSpPr>
        <dsp:cNvPr id="0" name=""/>
        <dsp:cNvSpPr/>
      </dsp:nvSpPr>
      <dsp:spPr>
        <a:xfrm>
          <a:off x="0" y="703300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Політологія</a:t>
          </a:r>
          <a:endParaRPr lang="ru-RU" sz="1600" kern="1200" dirty="0"/>
        </a:p>
      </dsp:txBody>
      <dsp:txXfrm>
        <a:off x="0" y="703300"/>
        <a:ext cx="1559848" cy="935909"/>
      </dsp:txXfrm>
    </dsp:sp>
    <dsp:sp modelId="{637CA2BA-F19D-48D3-9B43-4D460BF246F2}">
      <dsp:nvSpPr>
        <dsp:cNvPr id="0" name=""/>
        <dsp:cNvSpPr/>
      </dsp:nvSpPr>
      <dsp:spPr>
        <a:xfrm>
          <a:off x="1715833" y="703300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8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 Політичне лідерство та еліти </a:t>
          </a:r>
          <a:endParaRPr lang="ru-RU" sz="1600" kern="1200" dirty="0"/>
        </a:p>
      </dsp:txBody>
      <dsp:txXfrm>
        <a:off x="1715833" y="703300"/>
        <a:ext cx="1559848" cy="935909"/>
      </dsp:txXfrm>
    </dsp:sp>
    <dsp:sp modelId="{D919D3E0-3BFF-4138-B206-B29E66052B76}">
      <dsp:nvSpPr>
        <dsp:cNvPr id="0" name=""/>
        <dsp:cNvSpPr/>
      </dsp:nvSpPr>
      <dsp:spPr>
        <a:xfrm>
          <a:off x="3431666" y="703300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571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Сучасні політичні вчення</a:t>
          </a:r>
          <a:endParaRPr lang="ru-RU" sz="1600" kern="1200" dirty="0"/>
        </a:p>
      </dsp:txBody>
      <dsp:txXfrm>
        <a:off x="3431666" y="703300"/>
        <a:ext cx="1559848" cy="935909"/>
      </dsp:txXfrm>
    </dsp:sp>
    <dsp:sp modelId="{39AA3468-8375-4D42-9A43-82E7080260BF}">
      <dsp:nvSpPr>
        <dsp:cNvPr id="0" name=""/>
        <dsp:cNvSpPr/>
      </dsp:nvSpPr>
      <dsp:spPr>
        <a:xfrm>
          <a:off x="0" y="1795194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57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/>
            <a:t>Ризикологія</a:t>
          </a:r>
          <a:r>
            <a:rPr lang="uk-UA" sz="1600" kern="1200" dirty="0" smtClean="0"/>
            <a:t> у сучасному світі</a:t>
          </a:r>
          <a:endParaRPr lang="ru-RU" sz="1600" kern="1200" dirty="0"/>
        </a:p>
      </dsp:txBody>
      <dsp:txXfrm>
        <a:off x="0" y="1795194"/>
        <a:ext cx="1559848" cy="935909"/>
      </dsp:txXfrm>
    </dsp:sp>
    <dsp:sp modelId="{F1CF5180-1B6A-470B-95B7-47FF1FF7C75B}">
      <dsp:nvSpPr>
        <dsp:cNvPr id="0" name=""/>
        <dsp:cNvSpPr/>
      </dsp:nvSpPr>
      <dsp:spPr>
        <a:xfrm>
          <a:off x="1715833" y="1795194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142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Економічна теорія</a:t>
          </a:r>
          <a:endParaRPr lang="ru-RU" sz="1600" kern="1200" dirty="0"/>
        </a:p>
      </dsp:txBody>
      <dsp:txXfrm>
        <a:off x="1715833" y="1795194"/>
        <a:ext cx="1559848" cy="935909"/>
      </dsp:txXfrm>
    </dsp:sp>
    <dsp:sp modelId="{289184C8-B0E7-4787-B6EB-3D339B8B9A2C}">
      <dsp:nvSpPr>
        <dsp:cNvPr id="0" name=""/>
        <dsp:cNvSpPr/>
      </dsp:nvSpPr>
      <dsp:spPr>
        <a:xfrm>
          <a:off x="3431666" y="1795194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428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Глобалізація і сучасна світ-система </a:t>
          </a:r>
          <a:endParaRPr lang="ru-RU" sz="1600" kern="1200" dirty="0"/>
        </a:p>
      </dsp:txBody>
      <dsp:txXfrm>
        <a:off x="3431666" y="1795194"/>
        <a:ext cx="1559848" cy="935909"/>
      </dsp:txXfrm>
    </dsp:sp>
    <dsp:sp modelId="{6A1CBE8C-0484-40EB-B1B1-3BC762612E32}">
      <dsp:nvSpPr>
        <dsp:cNvPr id="0" name=""/>
        <dsp:cNvSpPr/>
      </dsp:nvSpPr>
      <dsp:spPr>
        <a:xfrm>
          <a:off x="0" y="2887088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714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Міжнародні організації і глобальне управління</a:t>
          </a:r>
          <a:endParaRPr lang="ru-RU" sz="1600" kern="1200" dirty="0"/>
        </a:p>
      </dsp:txBody>
      <dsp:txXfrm>
        <a:off x="0" y="2887088"/>
        <a:ext cx="1559848" cy="935909"/>
      </dsp:txXfrm>
    </dsp:sp>
    <dsp:sp modelId="{6D726580-E193-4844-8437-D3705A6CB445}">
      <dsp:nvSpPr>
        <dsp:cNvPr id="0" name=""/>
        <dsp:cNvSpPr/>
      </dsp:nvSpPr>
      <dsp:spPr>
        <a:xfrm>
          <a:off x="1715833" y="2887088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Культурологія</a:t>
          </a:r>
          <a:endParaRPr lang="ru-RU" sz="1600" kern="1200" dirty="0"/>
        </a:p>
      </dsp:txBody>
      <dsp:txXfrm>
        <a:off x="1715833" y="2887088"/>
        <a:ext cx="1559848" cy="935909"/>
      </dsp:txXfrm>
    </dsp:sp>
    <dsp:sp modelId="{35DD4D34-D0B6-4C49-92BE-C8DADD6A7968}">
      <dsp:nvSpPr>
        <dsp:cNvPr id="0" name=""/>
        <dsp:cNvSpPr/>
      </dsp:nvSpPr>
      <dsp:spPr>
        <a:xfrm>
          <a:off x="3431666" y="2887088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28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Соціологія</a:t>
          </a:r>
          <a:endParaRPr lang="ru-RU" sz="1600" kern="1200" dirty="0"/>
        </a:p>
      </dsp:txBody>
      <dsp:txXfrm>
        <a:off x="3431666" y="2887088"/>
        <a:ext cx="1559848" cy="935909"/>
      </dsp:txXfrm>
    </dsp:sp>
    <dsp:sp modelId="{3B13CE19-EAF5-4535-B5E8-612F22F7F798}">
      <dsp:nvSpPr>
        <dsp:cNvPr id="0" name=""/>
        <dsp:cNvSpPr/>
      </dsp:nvSpPr>
      <dsp:spPr>
        <a:xfrm>
          <a:off x="0" y="3978982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571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Правознавство</a:t>
          </a:r>
          <a:endParaRPr lang="ru-RU" sz="1600" kern="1200" dirty="0"/>
        </a:p>
      </dsp:txBody>
      <dsp:txXfrm>
        <a:off x="0" y="3978982"/>
        <a:ext cx="1559848" cy="935909"/>
      </dsp:txXfrm>
    </dsp:sp>
    <dsp:sp modelId="{30EFF2D6-9A15-4C25-ACAB-5EAAE8726005}">
      <dsp:nvSpPr>
        <dsp:cNvPr id="0" name=""/>
        <dsp:cNvSpPr/>
      </dsp:nvSpPr>
      <dsp:spPr>
        <a:xfrm>
          <a:off x="1715833" y="3978982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857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Психологія </a:t>
          </a:r>
          <a:endParaRPr lang="ru-RU" sz="1600" kern="1200" dirty="0"/>
        </a:p>
      </dsp:txBody>
      <dsp:txXfrm>
        <a:off x="1715833" y="3978982"/>
        <a:ext cx="1559848" cy="935909"/>
      </dsp:txXfrm>
    </dsp:sp>
    <dsp:sp modelId="{FD6C2B45-94A0-443A-9D29-894212E9240D}">
      <dsp:nvSpPr>
        <dsp:cNvPr id="0" name=""/>
        <dsp:cNvSpPr/>
      </dsp:nvSpPr>
      <dsp:spPr>
        <a:xfrm>
          <a:off x="3431666" y="3978982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142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Історія науки і техніки </a:t>
          </a:r>
          <a:endParaRPr lang="ru-RU" sz="1600" kern="1200" dirty="0"/>
        </a:p>
      </dsp:txBody>
      <dsp:txXfrm>
        <a:off x="3431666" y="3978982"/>
        <a:ext cx="1559848" cy="935909"/>
      </dsp:txXfrm>
    </dsp:sp>
    <dsp:sp modelId="{EF1D117B-0FB0-443C-BBDC-3178E1628F67}">
      <dsp:nvSpPr>
        <dsp:cNvPr id="0" name=""/>
        <dsp:cNvSpPr/>
      </dsp:nvSpPr>
      <dsp:spPr>
        <a:xfrm>
          <a:off x="0" y="5070876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428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Історія літератури та мистецтв </a:t>
          </a:r>
          <a:endParaRPr lang="ru-RU" sz="1600" kern="1200" dirty="0"/>
        </a:p>
      </dsp:txBody>
      <dsp:txXfrm>
        <a:off x="0" y="5070876"/>
        <a:ext cx="1559848" cy="935909"/>
      </dsp:txXfrm>
    </dsp:sp>
    <dsp:sp modelId="{BE2F5CE5-D59D-42C6-A0DE-01F42306F41C}">
      <dsp:nvSpPr>
        <dsp:cNvPr id="0" name=""/>
        <dsp:cNvSpPr/>
      </dsp:nvSpPr>
      <dsp:spPr>
        <a:xfrm>
          <a:off x="1715833" y="5070876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714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Методологія </a:t>
          </a:r>
          <a:r>
            <a:rPr lang="uk-UA" sz="1600" kern="1200" dirty="0" smtClean="0"/>
            <a:t>міждисциплінарних досліджень</a:t>
          </a:r>
          <a:endParaRPr lang="ru-RU" sz="1600" kern="1200" dirty="0"/>
        </a:p>
      </dsp:txBody>
      <dsp:txXfrm>
        <a:off x="1715833" y="5070876"/>
        <a:ext cx="1559848" cy="935909"/>
      </dsp:txXfrm>
    </dsp:sp>
    <dsp:sp modelId="{C77FB0AA-8C16-4D86-8294-D163CCF66805}">
      <dsp:nvSpPr>
        <dsp:cNvPr id="0" name=""/>
        <dsp:cNvSpPr/>
      </dsp:nvSpPr>
      <dsp:spPr>
        <a:xfrm>
          <a:off x="3431666" y="5070876"/>
          <a:ext cx="1559848" cy="93590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Вступ до астрофізики та космогонії </a:t>
          </a:r>
          <a:endParaRPr lang="ru-RU" sz="1600" kern="1200" dirty="0"/>
        </a:p>
      </dsp:txBody>
      <dsp:txXfrm>
        <a:off x="3431666" y="5070876"/>
        <a:ext cx="1559848" cy="9359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B4139-9E1A-47A0-B553-1D56C6265DC3}">
      <dsp:nvSpPr>
        <dsp:cNvPr id="0" name=""/>
        <dsp:cNvSpPr/>
      </dsp:nvSpPr>
      <dsp:spPr>
        <a:xfrm>
          <a:off x="214896" y="4716096"/>
          <a:ext cx="2198638" cy="1774645"/>
        </a:xfrm>
        <a:prstGeom prst="rect">
          <a:avLst/>
        </a:prstGeom>
        <a:solidFill>
          <a:schemeClr val="tx1">
            <a:lumMod val="85000"/>
            <a:lumOff val="1500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В органах </a:t>
          </a:r>
          <a:r>
            <a:rPr lang="ru-RU" sz="2000" b="0" kern="1200" dirty="0" err="1" smtClean="0"/>
            <a:t>центральної</a:t>
          </a:r>
          <a:r>
            <a:rPr lang="ru-RU" sz="2000" b="0" kern="1200" dirty="0" smtClean="0"/>
            <a:t> </a:t>
          </a:r>
          <a:r>
            <a:rPr lang="ru-RU" sz="2000" b="0" kern="1200" dirty="0" err="1" smtClean="0"/>
            <a:t>влади</a:t>
          </a:r>
          <a:r>
            <a:rPr lang="ru-RU" sz="2000" b="0" kern="1200" dirty="0" smtClean="0"/>
            <a:t>, </a:t>
          </a:r>
          <a:r>
            <a:rPr lang="ru-RU" sz="2000" b="0" kern="1200" dirty="0" err="1" smtClean="0"/>
            <a:t>місцевого</a:t>
          </a:r>
          <a:r>
            <a:rPr lang="ru-RU" sz="2000" b="0" kern="1200" dirty="0" smtClean="0"/>
            <a:t> </a:t>
          </a:r>
          <a:r>
            <a:rPr lang="ru-RU" sz="2000" b="0" kern="1200" dirty="0" err="1" smtClean="0"/>
            <a:t>самоврядування</a:t>
          </a:r>
          <a:r>
            <a:rPr lang="ru-RU" sz="2000" b="0" kern="1200" dirty="0" smtClean="0"/>
            <a:t> та </a:t>
          </a:r>
          <a:r>
            <a:rPr lang="ru-RU" sz="2000" b="0" kern="1200" dirty="0" err="1" smtClean="0"/>
            <a:t>неурядових</a:t>
          </a:r>
          <a:r>
            <a:rPr lang="ru-RU" sz="2000" b="0" kern="1200" dirty="0" smtClean="0"/>
            <a:t> </a:t>
          </a:r>
          <a:r>
            <a:rPr lang="ru-RU" sz="2000" b="0" kern="1200" dirty="0" err="1" smtClean="0"/>
            <a:t>організаціях</a:t>
          </a:r>
          <a:endParaRPr lang="ru-RU" sz="2000" b="0" kern="1200" dirty="0"/>
        </a:p>
      </dsp:txBody>
      <dsp:txXfrm>
        <a:off x="214896" y="4716096"/>
        <a:ext cx="2198638" cy="1774645"/>
      </dsp:txXfrm>
    </dsp:sp>
    <dsp:sp modelId="{C6BBC0F1-99E7-4C3E-86E1-6429CA4C1561}">
      <dsp:nvSpPr>
        <dsp:cNvPr id="0" name=""/>
        <dsp:cNvSpPr/>
      </dsp:nvSpPr>
      <dsp:spPr>
        <a:xfrm>
          <a:off x="2667871" y="1654353"/>
          <a:ext cx="2957743" cy="1774645"/>
        </a:xfrm>
        <a:prstGeom prst="rect">
          <a:avLst/>
        </a:prstGeom>
        <a:solidFill>
          <a:schemeClr val="tx1">
            <a:lumMod val="65000"/>
            <a:lumOff val="35000"/>
            <a:alpha val="6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В закладах </a:t>
          </a:r>
          <a:r>
            <a:rPr lang="ru-RU" sz="1800" b="0" kern="1200" dirty="0" err="1" smtClean="0"/>
            <a:t>культури</a:t>
          </a:r>
          <a:r>
            <a:rPr lang="ru-RU" sz="1800" b="0" kern="1200" dirty="0" smtClean="0"/>
            <a:t> і </a:t>
          </a:r>
          <a:r>
            <a:rPr lang="ru-RU" sz="1800" b="0" kern="1200" dirty="0" err="1" smtClean="0"/>
            <a:t>мистецтва</a:t>
          </a:r>
          <a:r>
            <a:rPr lang="ru-RU" sz="1800" b="0" kern="1200" dirty="0" smtClean="0"/>
            <a:t>: арт-центрах, галереях, музеях </a:t>
          </a:r>
          <a:endParaRPr lang="ru-RU" sz="1800" b="0" kern="1200" dirty="0"/>
        </a:p>
      </dsp:txBody>
      <dsp:txXfrm>
        <a:off x="2667871" y="1654353"/>
        <a:ext cx="2957743" cy="1774645"/>
      </dsp:txXfrm>
    </dsp:sp>
    <dsp:sp modelId="{D2663E8F-FB01-49BA-900A-9531A87F50B5}">
      <dsp:nvSpPr>
        <dsp:cNvPr id="0" name=""/>
        <dsp:cNvSpPr/>
      </dsp:nvSpPr>
      <dsp:spPr>
        <a:xfrm>
          <a:off x="2304675" y="4315624"/>
          <a:ext cx="2273262" cy="1574519"/>
        </a:xfrm>
        <a:prstGeom prst="rect">
          <a:avLst/>
        </a:prstGeom>
        <a:solidFill>
          <a:schemeClr val="tx1">
            <a:lumMod val="75000"/>
            <a:lumOff val="25000"/>
            <a:alpha val="4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В </a:t>
          </a:r>
          <a:r>
            <a:rPr lang="ru-RU" sz="2000" b="0" kern="1200" dirty="0" err="1" smtClean="0"/>
            <a:t>міжнародних</a:t>
          </a:r>
          <a:r>
            <a:rPr lang="ru-RU" sz="2000" b="0" kern="1200" dirty="0" smtClean="0"/>
            <a:t> проектах та </a:t>
          </a:r>
          <a:r>
            <a:rPr lang="ru-RU" sz="2000" b="0" kern="1200" dirty="0" err="1" smtClean="0"/>
            <a:t>інституціях</a:t>
          </a:r>
          <a:endParaRPr lang="ru-RU" sz="2000" b="0" kern="1200" dirty="0"/>
        </a:p>
      </dsp:txBody>
      <dsp:txXfrm>
        <a:off x="2304675" y="4315624"/>
        <a:ext cx="2273262" cy="1574519"/>
      </dsp:txXfrm>
    </dsp:sp>
    <dsp:sp modelId="{7CFE0B90-5B41-430D-A573-642CF12F399E}">
      <dsp:nvSpPr>
        <dsp:cNvPr id="0" name=""/>
        <dsp:cNvSpPr/>
      </dsp:nvSpPr>
      <dsp:spPr>
        <a:xfrm>
          <a:off x="1052278" y="412326"/>
          <a:ext cx="3183359" cy="1279324"/>
        </a:xfrm>
        <a:prstGeom prst="rect">
          <a:avLst/>
        </a:prstGeom>
        <a:solidFill>
          <a:schemeClr val="tx1">
            <a:lumMod val="75000"/>
            <a:lumOff val="25000"/>
            <a:alpha val="6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В </a:t>
          </a:r>
          <a:r>
            <a:rPr lang="ru-RU" sz="1800" b="0" kern="1200" dirty="0" err="1" smtClean="0"/>
            <a:t>освітніх</a:t>
          </a:r>
          <a:r>
            <a:rPr lang="ru-RU" sz="1800" b="0" kern="1200" dirty="0" smtClean="0"/>
            <a:t> </a:t>
          </a:r>
          <a:r>
            <a:rPr lang="ru-RU" sz="1800" b="0" kern="1200" dirty="0" err="1" smtClean="0"/>
            <a:t>установах</a:t>
          </a:r>
          <a:r>
            <a:rPr lang="ru-RU" sz="1800" b="0" kern="1200" dirty="0" smtClean="0"/>
            <a:t>: </a:t>
          </a:r>
          <a:r>
            <a:rPr lang="ru-RU" sz="1800" b="0" kern="1200" dirty="0" err="1" smtClean="0"/>
            <a:t>університетах</a:t>
          </a:r>
          <a:r>
            <a:rPr lang="ru-RU" sz="1800" b="0" kern="1200" dirty="0" smtClean="0"/>
            <a:t>, </a:t>
          </a:r>
          <a:r>
            <a:rPr lang="ru-RU" sz="1800" b="0" kern="1200" dirty="0" err="1" smtClean="0"/>
            <a:t>академіях</a:t>
          </a:r>
          <a:r>
            <a:rPr lang="ru-RU" sz="1800" b="0" kern="1200" dirty="0" smtClean="0"/>
            <a:t>, </a:t>
          </a:r>
          <a:r>
            <a:rPr lang="ru-RU" sz="1800" b="0" kern="1200" dirty="0" err="1" smtClean="0"/>
            <a:t>коледжах</a:t>
          </a:r>
          <a:r>
            <a:rPr lang="ru-RU" sz="1800" b="0" kern="1200" dirty="0" smtClean="0"/>
            <a:t>, школах.</a:t>
          </a:r>
          <a:endParaRPr lang="ru-RU" sz="1800" b="0" kern="1200" dirty="0"/>
        </a:p>
      </dsp:txBody>
      <dsp:txXfrm>
        <a:off x="1052278" y="412326"/>
        <a:ext cx="3183359" cy="1279324"/>
      </dsp:txXfrm>
    </dsp:sp>
    <dsp:sp modelId="{CC5084F4-4AA9-4499-B988-8330724F5689}">
      <dsp:nvSpPr>
        <dsp:cNvPr id="0" name=""/>
        <dsp:cNvSpPr/>
      </dsp:nvSpPr>
      <dsp:spPr>
        <a:xfrm>
          <a:off x="599610" y="3265542"/>
          <a:ext cx="3893602" cy="1143883"/>
        </a:xfrm>
        <a:prstGeom prst="rect">
          <a:avLst/>
        </a:prstGeom>
        <a:solidFill>
          <a:schemeClr val="accent3">
            <a:hueOff val="0"/>
            <a:satOff val="0"/>
            <a:lumOff val="0"/>
            <a:alpha val="5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/>
            <a:t>В ж</a:t>
          </a:r>
          <a:r>
            <a:rPr lang="ru-RU" sz="1800" b="0" kern="1200" dirty="0" err="1" smtClean="0"/>
            <a:t>урналах</a:t>
          </a:r>
          <a:r>
            <a:rPr lang="ru-RU" sz="1800" b="0" kern="1200" dirty="0" smtClean="0"/>
            <a:t>, </a:t>
          </a:r>
          <a:r>
            <a:rPr lang="ru-RU" sz="1800" b="0" kern="1200" dirty="0" err="1" smtClean="0"/>
            <a:t>інтернет-виданнях</a:t>
          </a:r>
          <a:r>
            <a:rPr lang="ru-RU" sz="1800" b="0" kern="1200" dirty="0" smtClean="0"/>
            <a:t>, </a:t>
          </a:r>
          <a:br>
            <a:rPr lang="ru-RU" sz="1800" b="0" kern="1200" dirty="0" smtClean="0"/>
          </a:br>
          <a:r>
            <a:rPr lang="ru-RU" sz="1800" b="0" kern="1200" dirty="0" smtClean="0"/>
            <a:t>на </a:t>
          </a:r>
          <a:r>
            <a:rPr lang="ru-RU" sz="1800" b="0" kern="1200" dirty="0" err="1" smtClean="0"/>
            <a:t>телебаченні</a:t>
          </a:r>
          <a:endParaRPr lang="ru-RU" sz="1800" b="0" kern="1200" dirty="0"/>
        </a:p>
      </dsp:txBody>
      <dsp:txXfrm>
        <a:off x="599610" y="3265542"/>
        <a:ext cx="3893602" cy="1143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D2F3D5-FC6D-4BAD-8FD0-CBFB83D68AE6}" type="datetime1">
              <a:rPr lang="ru-RU" smtClean="0"/>
              <a:t>13.07.2023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FB893-0FFF-4C7C-B648-8CDDC0CCCD58}" type="datetime1">
              <a:rPr lang="ru-RU" smtClean="0"/>
              <a:pPr/>
              <a:t>13.07.2023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2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26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15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291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03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66282" y="-1"/>
            <a:ext cx="6525718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 err="1" smtClean="0"/>
              <a:t>Харківський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університет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В. Н. </a:t>
            </a:r>
            <a:r>
              <a:rPr lang="ru-RU" dirty="0" err="1" smtClean="0"/>
              <a:t>Каразіна</a:t>
            </a:r>
            <a:endParaRPr lang="ru-RU" dirty="0"/>
          </a:p>
        </p:txBody>
      </p:sp>
      <p:sp>
        <p:nvSpPr>
          <p:cNvPr id="4" name="Надпись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836701" y="6382967"/>
            <a:ext cx="1866698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1600" b="1" i="0" spc="-100" noProof="0" dirty="0" smtClean="0">
                <a:solidFill>
                  <a:schemeClr val="accent1"/>
                </a:solidFill>
                <a:latin typeface="+mj-lt"/>
              </a:rPr>
              <a:t>ФІЛОСОФСЬКИЙ</a:t>
            </a:r>
            <a:r>
              <a:rPr lang="ru-RU" sz="1050" b="1" i="0" spc="-100" noProof="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факультет</a:t>
            </a:r>
            <a:endParaRPr lang="ru-RU" sz="1200" b="0" i="0" spc="140" noProof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9214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 txBox="1">
            <a:spLocks/>
          </p:cNvSpPr>
          <p:nvPr userDrawn="1"/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hyperlink" Target="http://philosophy.karazin.ua/ua/abiturient/abiturient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1193" y="2994141"/>
            <a:ext cx="6390807" cy="1263066"/>
          </a:xfrm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 rtl="0">
              <a:lnSpc>
                <a:spcPts val="6200"/>
              </a:lnSpc>
            </a:pPr>
            <a:r>
              <a:rPr lang="ru-RU" sz="6600" dirty="0" smtClean="0"/>
              <a:t>«</a:t>
            </a:r>
            <a:r>
              <a:rPr lang="ru-RU" sz="6600" dirty="0" err="1" smtClean="0"/>
              <a:t>Філософія</a:t>
            </a:r>
            <a:r>
              <a:rPr lang="ru-RU" sz="6600" dirty="0" smtClean="0"/>
              <a:t>»</a:t>
            </a:r>
            <a:endParaRPr lang="ru-RU" sz="66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1193" y="4257207"/>
            <a:ext cx="6390807" cy="974360"/>
          </a:xfrm>
        </p:spPr>
        <p:txBody>
          <a:bodyPr rtlCol="0"/>
          <a:lstStyle/>
          <a:p>
            <a:r>
              <a:rPr lang="uk-UA" dirty="0"/>
              <a:t>Освітня програма філософського </a:t>
            </a:r>
            <a:r>
              <a:rPr lang="uk-UA" dirty="0" smtClean="0"/>
              <a:t>факультету</a:t>
            </a:r>
            <a:br>
              <a:rPr lang="uk-UA" dirty="0" smtClean="0"/>
            </a:br>
            <a:r>
              <a:rPr lang="uk-UA" dirty="0" smtClean="0"/>
              <a:t> Харківського національного університету </a:t>
            </a:r>
            <a:r>
              <a:rPr lang="uk-UA" dirty="0"/>
              <a:t>ім. В. Н. Каразіна</a:t>
            </a:r>
            <a:endParaRPr lang="ru-RU" dirty="0"/>
          </a:p>
          <a:p>
            <a:endParaRPr lang="uk-UA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 txBox="1">
            <a:spLocks/>
          </p:cNvSpPr>
          <p:nvPr/>
        </p:nvSpPr>
        <p:spPr>
          <a:xfrm>
            <a:off x="5118334" y="2994141"/>
            <a:ext cx="6641626" cy="590155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01193" y="2994141"/>
            <a:ext cx="97331" cy="126306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r="2084"/>
          <a:stretch>
            <a:fillRect/>
          </a:stretch>
        </p:blipFill>
        <p:spPr/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4197991" y="2811855"/>
            <a:ext cx="7994009" cy="1395494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lang="en-ZA" sz="42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uk-UA" sz="3600" dirty="0" smtClean="0"/>
              <a:t>Кафедра </a:t>
            </a:r>
            <a:r>
              <a:rPr lang="uk-UA" sz="3600" dirty="0" smtClean="0">
                <a:solidFill>
                  <a:srgbClr val="000000"/>
                </a:solidFill>
              </a:rPr>
              <a:t>теоретичної  і практичної  філософії </a:t>
            </a:r>
            <a:br>
              <a:rPr lang="uk-UA" sz="3600" dirty="0" smtClean="0">
                <a:solidFill>
                  <a:srgbClr val="000000"/>
                </a:solidFill>
              </a:rPr>
            </a:br>
            <a:r>
              <a:rPr lang="uk-UA" sz="3600" dirty="0" smtClean="0">
                <a:solidFill>
                  <a:srgbClr val="000000"/>
                </a:solidFill>
              </a:rPr>
              <a:t>імені професора Й.Б. </a:t>
            </a:r>
            <a:r>
              <a:rPr lang="uk-UA" sz="3600" dirty="0" err="1" smtClean="0">
                <a:solidFill>
                  <a:srgbClr val="000000"/>
                </a:solidFill>
              </a:rPr>
              <a:t>Шада</a:t>
            </a:r>
            <a:endParaRPr lang="ru-RU" sz="2800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5"/>
          </p:nvPr>
        </p:nvSpPr>
        <p:spPr>
          <a:xfrm>
            <a:off x="8698043" y="5558589"/>
            <a:ext cx="2910342" cy="316800"/>
          </a:xfrm>
        </p:spPr>
        <p:txBody>
          <a:bodyPr/>
          <a:lstStyle/>
          <a:p>
            <a:r>
              <a:rPr lang="en-GB" dirty="0"/>
              <a:t>philosophy.1804@karazin.ua</a:t>
            </a:r>
            <a:endParaRPr lang="ru-RU" dirty="0"/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7"/>
          </p:nvPr>
        </p:nvSpPr>
        <p:spPr>
          <a:xfrm>
            <a:off x="8698043" y="5135984"/>
            <a:ext cx="2910342" cy="316800"/>
          </a:xfrm>
        </p:spPr>
        <p:txBody>
          <a:bodyPr anchor="ctr"/>
          <a:lstStyle/>
          <a:p>
            <a:r>
              <a:rPr lang="en-GB" dirty="0"/>
              <a:t>http://philosophy.karazin.ua/ 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8"/>
          </p:nvPr>
        </p:nvSpPr>
        <p:spPr>
          <a:xfrm>
            <a:off x="8698043" y="4726701"/>
            <a:ext cx="2910342" cy="316800"/>
          </a:xfrm>
        </p:spPr>
        <p:txBody>
          <a:bodyPr/>
          <a:lstStyle/>
          <a:p>
            <a:r>
              <a:rPr lang="ru-RU" dirty="0"/>
              <a:t>(</a:t>
            </a:r>
            <a:r>
              <a:rPr lang="ru-RU" dirty="0" smtClean="0"/>
              <a:t>057)7075271</a:t>
            </a:r>
            <a:endParaRPr lang="ru-RU" dirty="0"/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698043" y="4320223"/>
            <a:ext cx="2910342" cy="316800"/>
          </a:xfrm>
        </p:spPr>
        <p:txBody>
          <a:bodyPr/>
          <a:lstStyle/>
          <a:p>
            <a:r>
              <a:rPr lang="uk-UA" dirty="0" smtClean="0"/>
              <a:t>Площа Свободи, 6.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 flipH="1">
            <a:off x="4077325" y="2811854"/>
            <a:ext cx="120666" cy="139549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" b="841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0780" y="2563317"/>
            <a:ext cx="5761220" cy="1738860"/>
          </a:xfrm>
          <a:solidFill>
            <a:schemeClr val="bg1"/>
          </a:solidFill>
        </p:spPr>
        <p:txBody>
          <a:bodyPr rtlCol="0"/>
          <a:lstStyle/>
          <a:p>
            <a:pPr rtl="0">
              <a:lnSpc>
                <a:spcPts val="5400"/>
              </a:lnSpc>
            </a:pPr>
            <a:r>
              <a:rPr lang="uk-UA" sz="4400" dirty="0" smtClean="0"/>
              <a:t>Філософська освіта:</a:t>
            </a:r>
            <a:br>
              <a:rPr lang="uk-UA" sz="4400" dirty="0" smtClean="0"/>
            </a:br>
            <a:r>
              <a:rPr lang="uk-UA" sz="4400" dirty="0" smtClean="0"/>
              <a:t>класично і сучасно.</a:t>
            </a:r>
            <a:br>
              <a:rPr lang="uk-UA" sz="4400" dirty="0" smtClean="0"/>
            </a:br>
            <a:r>
              <a:rPr lang="uk-UA" sz="4400" dirty="0" smtClean="0"/>
              <a:t> </a:t>
            </a:r>
            <a:endParaRPr lang="ru-RU" sz="4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0780" y="4302177"/>
            <a:ext cx="5761220" cy="944380"/>
          </a:xfrm>
        </p:spPr>
        <p:txBody>
          <a:bodyPr rtlCol="0"/>
          <a:lstStyle/>
          <a:p>
            <a:r>
              <a:rPr lang="en-GB" sz="2000" dirty="0"/>
              <a:t>“Classics ahead of time”</a:t>
            </a:r>
            <a:endParaRPr lang="ru-RU" sz="2000" dirty="0"/>
          </a:p>
        </p:txBody>
      </p:sp>
      <p:sp>
        <p:nvSpPr>
          <p:cNvPr id="20" name="Прямоугольник 19" descr="Контрастный блок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9" y="2443397"/>
            <a:ext cx="2411412" cy="12559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3" r="15853"/>
          <a:stretch>
            <a:fillRect/>
          </a:stretch>
        </p:blipFill>
        <p:spPr>
          <a:xfrm>
            <a:off x="5234282" y="0"/>
            <a:ext cx="6525718" cy="6371351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7611414" y="5174316"/>
            <a:ext cx="4148586" cy="757535"/>
          </a:xfrm>
        </p:spPr>
        <p:txBody>
          <a:bodyPr/>
          <a:lstStyle/>
          <a:p>
            <a:r>
              <a:rPr lang="uk-UA" dirty="0" smtClean="0"/>
              <a:t>Від античності – до сьогодення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238282" y="4079089"/>
            <a:ext cx="1521718" cy="2204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08862227"/>
              </p:ext>
            </p:extLst>
          </p:nvPr>
        </p:nvGraphicFramePr>
        <p:xfrm>
          <a:off x="692725" y="412124"/>
          <a:ext cx="3573330" cy="573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16184" y="4189316"/>
            <a:ext cx="5943816" cy="985000"/>
          </a:xfrm>
        </p:spPr>
        <p:txBody>
          <a:bodyPr/>
          <a:lstStyle/>
          <a:p>
            <a:r>
              <a:rPr lang="uk-UA" dirty="0" smtClean="0"/>
              <a:t>Історія філософської думки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9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r="1830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uk-UA" dirty="0" smtClean="0"/>
              <a:t>Фундаментальні дисципліни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7740202" y="2994141"/>
            <a:ext cx="4019757" cy="590155"/>
          </a:xfrm>
        </p:spPr>
        <p:txBody>
          <a:bodyPr/>
          <a:lstStyle/>
          <a:p>
            <a:r>
              <a:rPr lang="uk-UA" dirty="0" smtClean="0"/>
              <a:t>Ґрунтовна база гуманітарної освіти 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6721467"/>
              </p:ext>
            </p:extLst>
          </p:nvPr>
        </p:nvGraphicFramePr>
        <p:xfrm>
          <a:off x="6595475" y="3763647"/>
          <a:ext cx="5164485" cy="242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75767" y="2994140"/>
            <a:ext cx="115909" cy="59015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17461"/>
          <a:stretch>
            <a:fillRect/>
          </a:stretch>
        </p:blipFill>
        <p:spPr>
          <a:xfrm>
            <a:off x="5450282" y="0"/>
            <a:ext cx="6525718" cy="637135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Мистецтво мови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6325849" y="4787900"/>
            <a:ext cx="5434151" cy="863392"/>
          </a:xfrm>
        </p:spPr>
        <p:txBody>
          <a:bodyPr/>
          <a:lstStyle/>
          <a:p>
            <a:r>
              <a:rPr lang="uk-UA" dirty="0" smtClean="0"/>
              <a:t>Увага до мов: класичні та сучасні мови.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2125318"/>
              </p:ext>
            </p:extLst>
          </p:nvPr>
        </p:nvGraphicFramePr>
        <p:xfrm>
          <a:off x="148665" y="270457"/>
          <a:ext cx="5085617" cy="6316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04551" y="283335"/>
            <a:ext cx="64395" cy="60880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8551" y="1437789"/>
            <a:ext cx="45719" cy="888642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23366" y="2458388"/>
            <a:ext cx="73683" cy="89941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3366" y="5651292"/>
            <a:ext cx="73683" cy="936059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13220"/>
            <a:ext cx="5816184" cy="1626960"/>
          </a:xfrm>
        </p:spPr>
        <p:txBody>
          <a:bodyPr/>
          <a:lstStyle/>
          <a:p>
            <a:r>
              <a:rPr lang="uk-UA" sz="4400" dirty="0" smtClean="0"/>
              <a:t>Різноманіття філософських напрямків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0" y="4340180"/>
            <a:ext cx="3786389" cy="871145"/>
          </a:xfrm>
        </p:spPr>
        <p:txBody>
          <a:bodyPr/>
          <a:lstStyle/>
          <a:p>
            <a:r>
              <a:rPr lang="uk-UA" dirty="0"/>
              <a:t>Основні філософські школи. </a:t>
            </a:r>
            <a:r>
              <a:rPr lang="uk-UA" dirty="0" smtClean="0"/>
              <a:t>Ключові філософські дисципліни.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76908526"/>
              </p:ext>
            </p:extLst>
          </p:nvPr>
        </p:nvGraphicFramePr>
        <p:xfrm>
          <a:off x="6096000" y="170481"/>
          <a:ext cx="5306462" cy="6269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2644751"/>
            <a:ext cx="2411412" cy="6846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>
          <a:xfrm>
            <a:off x="0" y="0"/>
            <a:ext cx="12225460" cy="6371351"/>
          </a:xfrm>
        </p:spPr>
      </p:pic>
      <p:sp>
        <p:nvSpPr>
          <p:cNvPr id="7" name="Прямоугольник 6"/>
          <p:cNvSpPr/>
          <p:nvPr/>
        </p:nvSpPr>
        <p:spPr>
          <a:xfrm>
            <a:off x="9848538" y="2867584"/>
            <a:ext cx="2376922" cy="1288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3260" y="4838786"/>
            <a:ext cx="4902200" cy="1100565"/>
          </a:xfrm>
        </p:spPr>
        <p:txBody>
          <a:bodyPr rtlCol="0" anchor="ctr"/>
          <a:lstStyle/>
          <a:p>
            <a:pPr rtl="0"/>
            <a:r>
              <a:rPr lang="uk-UA" dirty="0" smtClean="0"/>
              <a:t>Великий вибір навчальних предметів: </a:t>
            </a:r>
            <a:br>
              <a:rPr lang="uk-UA" dirty="0" smtClean="0"/>
            </a:br>
            <a:r>
              <a:rPr lang="uk-UA" dirty="0" smtClean="0"/>
              <a:t>від астрофізики – до </a:t>
            </a:r>
            <a:r>
              <a:rPr lang="uk-UA" dirty="0" err="1" smtClean="0"/>
              <a:t>ризикології</a:t>
            </a:r>
            <a:r>
              <a:rPr lang="uk-UA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67742213"/>
              </p:ext>
            </p:extLst>
          </p:nvPr>
        </p:nvGraphicFramePr>
        <p:xfrm>
          <a:off x="794687" y="93265"/>
          <a:ext cx="4991515" cy="671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889" y="2932007"/>
            <a:ext cx="5593031" cy="1958400"/>
          </a:xfrm>
        </p:spPr>
        <p:txBody>
          <a:bodyPr rtlCol="0"/>
          <a:lstStyle/>
          <a:p>
            <a:pPr rtl="0">
              <a:lnSpc>
                <a:spcPts val="5200"/>
              </a:lnSpc>
            </a:pPr>
            <a:r>
              <a:rPr lang="ru-RU" sz="4500" dirty="0" err="1" smtClean="0"/>
              <a:t>Багатостороння</a:t>
            </a:r>
            <a:r>
              <a:rPr lang="ru-RU" sz="4500" dirty="0" smtClean="0"/>
              <a:t> </a:t>
            </a:r>
            <a:r>
              <a:rPr lang="ru-RU" sz="4500" dirty="0" err="1" smtClean="0"/>
              <a:t>освіта</a:t>
            </a: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r="6821"/>
          <a:stretch>
            <a:fillRect/>
          </a:stretch>
        </p:blipFill>
        <p:spPr>
          <a:xfrm>
            <a:off x="0" y="0"/>
            <a:ext cx="9780588" cy="637135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1" y="3310092"/>
            <a:ext cx="4796852" cy="1716200"/>
          </a:xfrm>
        </p:spPr>
        <p:txBody>
          <a:bodyPr/>
          <a:lstStyle/>
          <a:p>
            <a:r>
              <a:rPr lang="uk-UA" dirty="0" smtClean="0"/>
              <a:t>Перспективи працевлаштування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5026291"/>
            <a:ext cx="4237149" cy="1065415"/>
          </a:xfrm>
        </p:spPr>
        <p:txBody>
          <a:bodyPr/>
          <a:lstStyle/>
          <a:p>
            <a:pPr lvl="0"/>
            <a:r>
              <a:rPr lang="uk-UA" dirty="0"/>
              <a:t>Широкий спектр можливостей </a:t>
            </a:r>
            <a:r>
              <a:rPr lang="ru-RU" dirty="0"/>
              <a:t> у</a:t>
            </a:r>
            <a:r>
              <a:rPr lang="ru-RU" b="1" dirty="0"/>
              <a:t>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, </a:t>
            </a:r>
            <a:r>
              <a:rPr lang="ru-RU" dirty="0" err="1" smtClean="0"/>
              <a:t>культури</a:t>
            </a:r>
            <a:r>
              <a:rPr lang="ru-RU" dirty="0" smtClean="0"/>
              <a:t>, </a:t>
            </a:r>
            <a:r>
              <a:rPr lang="ru-RU" dirty="0" err="1" smtClean="0"/>
              <a:t>суспільного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9655794"/>
              </p:ext>
            </p:extLst>
          </p:nvPr>
        </p:nvGraphicFramePr>
        <p:xfrm>
          <a:off x="6597841" y="14990"/>
          <a:ext cx="5903955" cy="649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88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86" y="3777521"/>
            <a:ext cx="4027714" cy="1113322"/>
          </a:xfrm>
        </p:spPr>
        <p:txBody>
          <a:bodyPr rtlCol="0"/>
          <a:lstStyle/>
          <a:p>
            <a:pPr rtl="0">
              <a:lnSpc>
                <a:spcPts val="6000"/>
              </a:lnSpc>
            </a:pPr>
            <a:r>
              <a:rPr lang="uk-UA" sz="3600" dirty="0" smtClean="0"/>
              <a:t>ЗНО/НМТ  </a:t>
            </a:r>
            <a:r>
              <a:rPr lang="uk-UA" sz="3600" dirty="0" smtClean="0"/>
              <a:t>для вступу</a:t>
            </a:r>
            <a:endParaRPr lang="ru-RU" sz="4800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64286" y="4890843"/>
            <a:ext cx="4027713" cy="1000291"/>
          </a:xfrm>
        </p:spPr>
        <p:txBody>
          <a:bodyPr rtlCol="0"/>
          <a:lstStyle/>
          <a:p>
            <a:r>
              <a:rPr lang="uk-UA" dirty="0" smtClean="0"/>
              <a:t>Детально на: </a:t>
            </a:r>
            <a:r>
              <a:rPr lang="en-US" sz="1200" dirty="0">
                <a:hlinkClick r:id="rId4"/>
              </a:rPr>
              <a:t>http://philosophy.karazin.ua/ua/abiturient/abiturient1.html</a:t>
            </a:r>
            <a:endParaRPr lang="ru-RU" sz="1200" dirty="0" smtClean="0"/>
          </a:p>
          <a:p>
            <a:pPr rtl="0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25" y="783771"/>
            <a:ext cx="4806458" cy="41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558_TF16411250.potx" id="{A260DA37-CFC9-4D02-84AC-0507580D9156}" vid="{7B0E278F-2D2E-40C5-B449-266E5B0CACE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6dc4bcd6-49db-4c07-9060-8acfc67cef9f"/>
    <ds:schemaRef ds:uri="http://purl.org/dc/terms/"/>
    <ds:schemaRef ds:uri="http://schemas.microsoft.com/office/infopath/2007/PartnerControls"/>
    <ds:schemaRef ds:uri="fb0879af-3eba-417a-a55a-ffe6dcd6ca77"/>
    <ds:schemaRef ds:uri="http://schemas.microsoft.com/sharepoint/v3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0</TotalTime>
  <Words>307</Words>
  <Application>Microsoft Office PowerPoint</Application>
  <PresentationFormat>Широкоэкранный</PresentationFormat>
  <Paragraphs>87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Candara</vt:lpstr>
      <vt:lpstr>Corbel</vt:lpstr>
      <vt:lpstr>Times New Roman</vt:lpstr>
      <vt:lpstr>Тема Office</vt:lpstr>
      <vt:lpstr>«Філософія»</vt:lpstr>
      <vt:lpstr>Філософська освіта: класично і сучасно.  </vt:lpstr>
      <vt:lpstr>Історія філософської думки</vt:lpstr>
      <vt:lpstr>Фундаментальні дисципліни</vt:lpstr>
      <vt:lpstr>Мистецтво мови</vt:lpstr>
      <vt:lpstr>Різноманіття філософських напрямків</vt:lpstr>
      <vt:lpstr>Багатостороння освіта</vt:lpstr>
      <vt:lpstr>Перспективи працевлаштування</vt:lpstr>
      <vt:lpstr>ЗНО/НМТ  для вступу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2019-02-18T17:37:58Z</dcterms:created>
  <dcterms:modified xsi:type="dcterms:W3CDTF">2023-07-13T09:39:31Z</dcterms:modified>
</cp:coreProperties>
</file>