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3" r:id="rId3"/>
    <p:sldId id="257" r:id="rId4"/>
    <p:sldId id="266" r:id="rId5"/>
    <p:sldId id="273" r:id="rId6"/>
    <p:sldId id="274" r:id="rId7"/>
    <p:sldId id="267" r:id="rId8"/>
    <p:sldId id="268" r:id="rId9"/>
    <p:sldId id="27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69568"/>
    <a:srgbClr val="24486C"/>
    <a:srgbClr val="1C1C1C"/>
    <a:srgbClr val="CC6600"/>
    <a:srgbClr val="CC3300"/>
    <a:srgbClr val="FFCC00"/>
    <a:srgbClr val="990033"/>
    <a:srgbClr val="29292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2" autoAdjust="0"/>
    <p:restoredTop sz="94648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ED996F-4576-4FCB-B36A-EFA9F8A82B19}" type="doc">
      <dgm:prSet loTypeId="urn:microsoft.com/office/officeart/2005/8/layout/default#8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7930F53-9251-4F77-B48F-A504695F75CC}">
      <dgm:prSet custT="1"/>
      <dgm:spPr>
        <a:xfrm>
          <a:off x="3161532" y="2148331"/>
          <a:ext cx="2943023" cy="1557112"/>
        </a:xfrm>
        <a:prstGeom prst="rect">
          <a:avLst/>
        </a:prstGeom>
        <a:solidFill>
          <a:srgbClr val="ED7D31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dirty="0" err="1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Оцінка</a:t>
          </a:r>
          <a:r>
            <a:rPr lang="ru-RU" sz="1600" b="1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єдиного</a:t>
          </a:r>
          <a:r>
            <a:rPr lang="ru-RU" sz="1600" b="1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вступного</a:t>
          </a:r>
          <a:r>
            <a:rPr lang="ru-RU" sz="1600" b="1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іспиту</a:t>
          </a:r>
          <a:r>
            <a:rPr lang="ru-RU" sz="1600" b="1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uk-UA" sz="1600" b="1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(іноземна мова)</a:t>
          </a:r>
          <a:endParaRPr lang="en-GB" sz="1600" b="1" dirty="0" smtClean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  <a:p>
          <a:pPr rtl="0"/>
          <a:r>
            <a:rPr lang="en-GB" sz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(</a:t>
          </a:r>
          <a:r>
            <a:rPr lang="ru-RU" sz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за </a:t>
          </a:r>
          <a:r>
            <a:rPr lang="uk-UA" sz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шкалою від 100 до 200 балів)</a:t>
          </a:r>
          <a:endParaRPr lang="ru-RU" sz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3B712523-EB12-4A17-80DD-069B864FB8CD}" type="parTrans" cxnId="{F7B15373-F0C1-4CDF-934B-F32556E62F3A}">
      <dgm:prSet/>
      <dgm:spPr/>
      <dgm:t>
        <a:bodyPr/>
        <a:lstStyle/>
        <a:p>
          <a:endParaRPr lang="ru-RU" sz="1200"/>
        </a:p>
      </dgm:t>
    </dgm:pt>
    <dgm:pt modelId="{00471928-0DE3-4728-8DBA-3B6A53A69889}" type="sibTrans" cxnId="{F7B15373-F0C1-4CDF-934B-F32556E62F3A}">
      <dgm:prSet/>
      <dgm:spPr/>
      <dgm:t>
        <a:bodyPr/>
        <a:lstStyle/>
        <a:p>
          <a:endParaRPr lang="ru-RU" sz="1200"/>
        </a:p>
      </dgm:t>
    </dgm:pt>
    <dgm:pt modelId="{66118640-E1C2-4615-A719-00D63E576DCE}">
      <dgm:prSet custT="1"/>
      <dgm:spPr>
        <a:xfrm>
          <a:off x="57760" y="2141515"/>
          <a:ext cx="2943023" cy="1565800"/>
        </a:xfrm>
        <a:prstGeom prst="rect">
          <a:avLst/>
        </a:prstGeom>
        <a:solidFill>
          <a:srgbClr val="ED7D31">
            <a:alpha val="90000"/>
            <a:hueOff val="0"/>
            <a:satOff val="0"/>
            <a:lumOff val="0"/>
            <a:alphaOff val="-1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600" b="1" dirty="0" err="1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Оцінка</a:t>
          </a:r>
          <a:r>
            <a:rPr lang="ru-RU" sz="1600" b="1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dirty="0" err="1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фахового</a:t>
          </a:r>
          <a:r>
            <a:rPr lang="ru-RU" sz="1600" b="1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dirty="0" err="1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вступного</a:t>
          </a:r>
          <a:r>
            <a:rPr lang="ru-RU" sz="1600" b="1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 </a:t>
          </a:r>
          <a:r>
            <a:rPr lang="ru-RU" sz="1600" b="1" dirty="0" err="1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екзамену</a:t>
          </a:r>
          <a:r>
            <a:rPr lang="ru-RU" sz="1600" b="1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з КУЛЬТУРОЛОГІЇ</a:t>
          </a:r>
        </a:p>
        <a:p>
          <a:pPr rtl="0"/>
          <a:r>
            <a:rPr lang="ru-RU" sz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(за шкалою </a:t>
          </a:r>
          <a:r>
            <a:rPr lang="ru-RU" sz="1200" dirty="0" err="1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від</a:t>
          </a:r>
          <a:r>
            <a:rPr lang="ru-RU" sz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100 до 200 </a:t>
          </a:r>
          <a:r>
            <a:rPr lang="ru-RU" sz="1200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балів</a:t>
          </a:r>
          <a:r>
            <a:rPr lang="ru-RU" sz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)</a:t>
          </a:r>
          <a:endParaRPr lang="ru-RU" sz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BAC61C6B-D3AA-46FC-8D48-58D454F423F5}" type="parTrans" cxnId="{C8D632DC-7F7B-46CA-B7EA-A6BF279171C9}">
      <dgm:prSet/>
      <dgm:spPr/>
      <dgm:t>
        <a:bodyPr/>
        <a:lstStyle/>
        <a:p>
          <a:endParaRPr lang="ru-RU" sz="1200"/>
        </a:p>
      </dgm:t>
    </dgm:pt>
    <dgm:pt modelId="{D191FE35-E440-4C7A-A18F-F584C1A17B24}" type="sibTrans" cxnId="{C8D632DC-7F7B-46CA-B7EA-A6BF279171C9}">
      <dgm:prSet/>
      <dgm:spPr/>
      <dgm:t>
        <a:bodyPr/>
        <a:lstStyle/>
        <a:p>
          <a:endParaRPr lang="ru-RU" sz="1200"/>
        </a:p>
      </dgm:t>
    </dgm:pt>
    <dgm:pt modelId="{176D8663-573D-4B47-9D16-E5D88EE34849}">
      <dgm:prSet custT="1"/>
      <dgm:spPr>
        <a:xfrm>
          <a:off x="1531244" y="704737"/>
          <a:ext cx="2943023" cy="1585506"/>
        </a:xfrm>
        <a:prstGeom prst="rect">
          <a:avLst/>
        </a:prstGeom>
        <a:solidFill>
          <a:srgbClr val="ED7D31">
            <a:alpha val="90000"/>
            <a:hueOff val="0"/>
            <a:satOff val="0"/>
            <a:lumOff val="0"/>
            <a:alphaOff val="-2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600" b="1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Оцінка</a:t>
          </a:r>
          <a:r>
            <a:rPr lang="ru-RU" sz="1600" b="1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єдиного</a:t>
          </a:r>
          <a:r>
            <a:rPr lang="ru-RU" sz="1600" b="1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вступного</a:t>
          </a:r>
          <a:r>
            <a:rPr lang="ru-RU" sz="1600" b="1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іспиту</a:t>
          </a:r>
          <a:r>
            <a:rPr lang="ru-RU" sz="1600" b="1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(ТЗНК)</a:t>
          </a:r>
          <a:endParaRPr lang="ru-RU" sz="1600" b="1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  <a:p>
          <a:pPr rtl="0"/>
          <a:r>
            <a:rPr lang="ru-RU" sz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(за </a:t>
          </a:r>
          <a:r>
            <a:rPr lang="ru-RU" sz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шкалою </a:t>
          </a:r>
          <a:r>
            <a:rPr lang="ru-RU" sz="1200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від</a:t>
          </a:r>
          <a:r>
            <a:rPr lang="ru-RU" sz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100 до 200 </a:t>
          </a:r>
          <a:r>
            <a:rPr lang="ru-RU" sz="1200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балів</a:t>
          </a:r>
          <a:r>
            <a:rPr lang="ru-RU" sz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)</a:t>
          </a:r>
          <a:endParaRPr lang="ru-RU" sz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627684BF-987D-427E-A6F0-F5B2C2957A24}" type="parTrans" cxnId="{8C4235E9-82DF-4CD3-A9EF-2898A992ABE1}">
      <dgm:prSet/>
      <dgm:spPr/>
      <dgm:t>
        <a:bodyPr/>
        <a:lstStyle/>
        <a:p>
          <a:endParaRPr lang="ru-RU" sz="1200"/>
        </a:p>
      </dgm:t>
    </dgm:pt>
    <dgm:pt modelId="{8D7FDF51-8EBA-44AA-9B39-66513DD84ECD}" type="sibTrans" cxnId="{8C4235E9-82DF-4CD3-A9EF-2898A992ABE1}">
      <dgm:prSet/>
      <dgm:spPr/>
      <dgm:t>
        <a:bodyPr/>
        <a:lstStyle/>
        <a:p>
          <a:endParaRPr lang="ru-RU" sz="1200"/>
        </a:p>
      </dgm:t>
    </dgm:pt>
    <dgm:pt modelId="{E6E3E67F-2892-4905-8664-6A174493FF39}" type="pres">
      <dgm:prSet presAssocID="{EDED996F-4576-4FCB-B36A-EFA9F8A82B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5257FC-7C1D-40EF-83C6-0F5566302121}" type="pres">
      <dgm:prSet presAssocID="{37930F53-9251-4F77-B48F-A504695F75CC}" presName="node" presStyleLbl="node1" presStyleIdx="0" presStyleCnt="3" custScaleY="88181" custLinFactNeighborX="5000" custLinFactNeighborY="89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A08B6-64F3-42FC-A5F9-7BCACC55D161}" type="pres">
      <dgm:prSet presAssocID="{00471928-0DE3-4728-8DBA-3B6A53A69889}" presName="sibTrans" presStyleCnt="0"/>
      <dgm:spPr/>
    </dgm:pt>
    <dgm:pt modelId="{FD549231-C394-4FD3-B045-FE19D7501FB4}" type="pres">
      <dgm:prSet presAssocID="{66118640-E1C2-4615-A719-00D63E576DCE}" presName="node" presStyleLbl="node1" presStyleIdx="1" presStyleCnt="3" custScaleY="88673" custLinFactNeighborX="-1692" custLinFactNeighborY="89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B1A6A-E776-477B-9DFD-FA7AAF339528}" type="pres">
      <dgm:prSet presAssocID="{D191FE35-E440-4C7A-A18F-F584C1A17B24}" presName="sibTrans" presStyleCnt="0"/>
      <dgm:spPr/>
    </dgm:pt>
    <dgm:pt modelId="{5C86C3E9-4B39-4F34-AD55-27351BE4B79D}" type="pres">
      <dgm:prSet presAssocID="{176D8663-573D-4B47-9D16-E5D88EE34849}" presName="node" presStyleLbl="node1" presStyleIdx="2" presStyleCnt="3" custScaleY="89789" custLinFactY="-10662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4235E9-82DF-4CD3-A9EF-2898A992ABE1}" srcId="{EDED996F-4576-4FCB-B36A-EFA9F8A82B19}" destId="{176D8663-573D-4B47-9D16-E5D88EE34849}" srcOrd="2" destOrd="0" parTransId="{627684BF-987D-427E-A6F0-F5B2C2957A24}" sibTransId="{8D7FDF51-8EBA-44AA-9B39-66513DD84ECD}"/>
    <dgm:cxn modelId="{8F0FBF33-5CFA-4758-A31D-A408E95B06C7}" type="presOf" srcId="{176D8663-573D-4B47-9D16-E5D88EE34849}" destId="{5C86C3E9-4B39-4F34-AD55-27351BE4B79D}" srcOrd="0" destOrd="0" presId="urn:microsoft.com/office/officeart/2005/8/layout/default#8"/>
    <dgm:cxn modelId="{C8D632DC-7F7B-46CA-B7EA-A6BF279171C9}" srcId="{EDED996F-4576-4FCB-B36A-EFA9F8A82B19}" destId="{66118640-E1C2-4615-A719-00D63E576DCE}" srcOrd="1" destOrd="0" parTransId="{BAC61C6B-D3AA-46FC-8D48-58D454F423F5}" sibTransId="{D191FE35-E440-4C7A-A18F-F584C1A17B24}"/>
    <dgm:cxn modelId="{8A34555C-2311-42D3-A981-DEC78B17FDA2}" type="presOf" srcId="{EDED996F-4576-4FCB-B36A-EFA9F8A82B19}" destId="{E6E3E67F-2892-4905-8664-6A174493FF39}" srcOrd="0" destOrd="0" presId="urn:microsoft.com/office/officeart/2005/8/layout/default#8"/>
    <dgm:cxn modelId="{F7B15373-F0C1-4CDF-934B-F32556E62F3A}" srcId="{EDED996F-4576-4FCB-B36A-EFA9F8A82B19}" destId="{37930F53-9251-4F77-B48F-A504695F75CC}" srcOrd="0" destOrd="0" parTransId="{3B712523-EB12-4A17-80DD-069B864FB8CD}" sibTransId="{00471928-0DE3-4728-8DBA-3B6A53A69889}"/>
    <dgm:cxn modelId="{E7C9FB0E-99DF-4A45-82B4-01E81D4A3337}" type="presOf" srcId="{37930F53-9251-4F77-B48F-A504695F75CC}" destId="{2B5257FC-7C1D-40EF-83C6-0F5566302121}" srcOrd="0" destOrd="0" presId="urn:microsoft.com/office/officeart/2005/8/layout/default#8"/>
    <dgm:cxn modelId="{34D30C04-EE30-4363-9AE5-2EF9B6E0F3BD}" type="presOf" srcId="{66118640-E1C2-4615-A719-00D63E576DCE}" destId="{FD549231-C394-4FD3-B045-FE19D7501FB4}" srcOrd="0" destOrd="0" presId="urn:microsoft.com/office/officeart/2005/8/layout/default#8"/>
    <dgm:cxn modelId="{7557C01D-E60E-4721-B390-1B6413206EF3}" type="presParOf" srcId="{E6E3E67F-2892-4905-8664-6A174493FF39}" destId="{2B5257FC-7C1D-40EF-83C6-0F5566302121}" srcOrd="0" destOrd="0" presId="urn:microsoft.com/office/officeart/2005/8/layout/default#8"/>
    <dgm:cxn modelId="{1BEE8163-8ACD-47E0-B8E0-D5FA7556951C}" type="presParOf" srcId="{E6E3E67F-2892-4905-8664-6A174493FF39}" destId="{8D6A08B6-64F3-42FC-A5F9-7BCACC55D161}" srcOrd="1" destOrd="0" presId="urn:microsoft.com/office/officeart/2005/8/layout/default#8"/>
    <dgm:cxn modelId="{258F312C-0DFC-4D86-82D1-947F06F60CB9}" type="presParOf" srcId="{E6E3E67F-2892-4905-8664-6A174493FF39}" destId="{FD549231-C394-4FD3-B045-FE19D7501FB4}" srcOrd="2" destOrd="0" presId="urn:microsoft.com/office/officeart/2005/8/layout/default#8"/>
    <dgm:cxn modelId="{50980F1F-8F0F-43CD-B4C9-DF56F8CB9C5B}" type="presParOf" srcId="{E6E3E67F-2892-4905-8664-6A174493FF39}" destId="{508B1A6A-E776-477B-9DFD-FA7AAF339528}" srcOrd="3" destOrd="0" presId="urn:microsoft.com/office/officeart/2005/8/layout/default#8"/>
    <dgm:cxn modelId="{0F89B3F7-0554-473E-903E-51B94D8D8659}" type="presParOf" srcId="{E6E3E67F-2892-4905-8664-6A174493FF39}" destId="{5C86C3E9-4B39-4F34-AD55-27351BE4B79D}" srcOrd="4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257FC-7C1D-40EF-83C6-0F5566302121}">
      <dsp:nvSpPr>
        <dsp:cNvPr id="0" name=""/>
        <dsp:cNvSpPr/>
      </dsp:nvSpPr>
      <dsp:spPr>
        <a:xfrm>
          <a:off x="218777" y="3057816"/>
          <a:ext cx="4353222" cy="2303229"/>
        </a:xfrm>
        <a:prstGeom prst="rect">
          <a:avLst/>
        </a:prstGeom>
        <a:solidFill>
          <a:srgbClr val="ED7D31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kern="1200" dirty="0" err="1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Оцінка</a:t>
          </a:r>
          <a:r>
            <a:rPr lang="ru-RU" sz="1600" b="1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kern="1200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єдиного</a:t>
          </a:r>
          <a:r>
            <a:rPr lang="ru-RU" sz="1600" b="1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kern="1200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вступного</a:t>
          </a:r>
          <a:r>
            <a:rPr lang="ru-RU" sz="1600" b="1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kern="1200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іспиту</a:t>
          </a:r>
          <a:r>
            <a:rPr lang="ru-RU" sz="1600" b="1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uk-UA" sz="1600" b="1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(іноземна мова)</a:t>
          </a:r>
          <a:endParaRPr lang="en-GB" sz="1600" b="1" kern="1200" dirty="0" smtClean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(</a:t>
          </a:r>
          <a:r>
            <a:rPr lang="ru-RU" sz="1200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за </a:t>
          </a:r>
          <a:r>
            <a:rPr lang="uk-UA" sz="1200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шкалою від 100 до 200 балів)</a:t>
          </a:r>
          <a:endParaRPr lang="ru-RU" sz="1200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218777" y="3057816"/>
        <a:ext cx="4353222" cy="2303229"/>
      </dsp:txXfrm>
    </dsp:sp>
    <dsp:sp modelId="{FD549231-C394-4FD3-B045-FE19D7501FB4}">
      <dsp:nvSpPr>
        <dsp:cNvPr id="0" name=""/>
        <dsp:cNvSpPr/>
      </dsp:nvSpPr>
      <dsp:spPr>
        <a:xfrm>
          <a:off x="4716004" y="3057816"/>
          <a:ext cx="4353222" cy="2316079"/>
        </a:xfrm>
        <a:prstGeom prst="rect">
          <a:avLst/>
        </a:prstGeom>
        <a:solidFill>
          <a:srgbClr val="ED7D31">
            <a:alpha val="90000"/>
            <a:hueOff val="0"/>
            <a:satOff val="0"/>
            <a:lumOff val="0"/>
            <a:alphaOff val="-1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Оцінка</a:t>
          </a:r>
          <a:r>
            <a:rPr lang="ru-RU" sz="1600" b="1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kern="1200" dirty="0" err="1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фахового</a:t>
          </a:r>
          <a:r>
            <a:rPr lang="ru-RU" sz="1600" b="1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kern="1200" dirty="0" err="1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вступного</a:t>
          </a:r>
          <a:r>
            <a:rPr lang="ru-RU" sz="1600" b="1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 </a:t>
          </a:r>
          <a:r>
            <a:rPr lang="ru-RU" sz="1600" b="1" kern="1200" dirty="0" err="1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екзамену</a:t>
          </a:r>
          <a:r>
            <a:rPr lang="ru-RU" sz="1600" b="1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з КУЛЬТУРОЛОГІЇ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(за шкалою </a:t>
          </a:r>
          <a:r>
            <a:rPr lang="ru-RU" sz="1200" kern="1200" dirty="0" err="1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від</a:t>
          </a:r>
          <a:r>
            <a:rPr lang="ru-RU" sz="12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100 до 200 </a:t>
          </a:r>
          <a:r>
            <a:rPr lang="ru-RU" sz="1200" kern="1200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балів</a:t>
          </a:r>
          <a:r>
            <a:rPr lang="ru-RU" sz="1200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)</a:t>
          </a:r>
          <a:endParaRPr lang="ru-RU" sz="1200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4716004" y="3057816"/>
        <a:ext cx="4353222" cy="2316079"/>
      </dsp:txXfrm>
    </dsp:sp>
    <dsp:sp modelId="{5C86C3E9-4B39-4F34-AD55-27351BE4B79D}">
      <dsp:nvSpPr>
        <dsp:cNvPr id="0" name=""/>
        <dsp:cNvSpPr/>
      </dsp:nvSpPr>
      <dsp:spPr>
        <a:xfrm>
          <a:off x="2395388" y="568582"/>
          <a:ext cx="4353222" cy="2345229"/>
        </a:xfrm>
        <a:prstGeom prst="rect">
          <a:avLst/>
        </a:prstGeom>
        <a:solidFill>
          <a:srgbClr val="ED7D31">
            <a:alpha val="90000"/>
            <a:hueOff val="0"/>
            <a:satOff val="0"/>
            <a:lumOff val="0"/>
            <a:alphaOff val="-2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Оцінка</a:t>
          </a:r>
          <a:r>
            <a:rPr lang="ru-RU" sz="1600" b="1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kern="1200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єдиного</a:t>
          </a:r>
          <a:r>
            <a:rPr lang="ru-RU" sz="1600" b="1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kern="1200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вступного</a:t>
          </a:r>
          <a:r>
            <a:rPr lang="ru-RU" sz="1600" b="1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</a:t>
          </a:r>
          <a:r>
            <a:rPr lang="ru-RU" sz="1600" b="1" kern="1200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іспиту</a:t>
          </a:r>
          <a:r>
            <a:rPr lang="ru-RU" sz="1600" b="1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(ТЗНК)</a:t>
          </a:r>
          <a:endParaRPr lang="ru-RU" sz="1600" b="1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(за </a:t>
          </a:r>
          <a:r>
            <a:rPr lang="ru-RU" sz="1200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шкалою </a:t>
          </a:r>
          <a:r>
            <a:rPr lang="ru-RU" sz="1200" kern="1200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від</a:t>
          </a:r>
          <a:r>
            <a:rPr lang="ru-RU" sz="1200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 100 до 200 </a:t>
          </a:r>
          <a:r>
            <a:rPr lang="ru-RU" sz="1200" kern="1200" dirty="0" err="1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балів</a:t>
          </a:r>
          <a:r>
            <a:rPr lang="ru-RU" sz="1200" kern="1200" dirty="0" smtClean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)</a:t>
          </a:r>
          <a:endParaRPr lang="ru-RU" sz="1200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2395388" y="568582"/>
        <a:ext cx="4353222" cy="2345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8915400" cy="609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4572000" cy="304800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AABB1675-B250-4115-8D7C-8D3C9027D1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4A9B5-9C4E-4E52-8528-C8CFD5AD0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19018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171700" cy="6324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62700" cy="6324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9591-C275-44C2-BBD5-5FF3BA4D9D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2187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533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B4FD7893-5387-4F60-A7F6-93A5CBB234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59692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8915400" cy="609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4572000" cy="304800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AABB1675-B250-4115-8D7C-8D3C9027D1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84172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6266B-DE6C-436D-B9EC-6FCB205AE7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43475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CD2FD-5CDF-474D-852F-6E91627CED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1869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D39E0-7389-4B91-A98E-640A24561E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34869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5B6E4-9B39-4935-888E-7C3F01DAF6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76765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D6CA1-9992-45AC-8F2F-01CA02C711B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31426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4DE1F-9A87-4032-AC55-BF4256C956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446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6266B-DE6C-436D-B9EC-6FCB205AE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57890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52BC2-FE05-4310-817A-9CC2E10AD0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25956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A2BE4-922D-46DD-B1D2-7660FC253F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58694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4A9B5-9C4E-4E52-8528-C8CFD5AD07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3390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171700" cy="6324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62700" cy="6324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9591-C275-44C2-BBD5-5FF3BA4D9D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72992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533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B4FD7893-5387-4F60-A7F6-93A5CBB234B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23369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CD2FD-5CDF-474D-852F-6E91627CE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0367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D39E0-7389-4B91-A98E-640A24561E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064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5B6E4-9B39-4935-888E-7C3F01DAF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99953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D6CA1-9992-45AC-8F2F-01CA02C71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3257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4DE1F-9A87-4032-AC55-BF4256C95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12375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52BC2-FE05-4310-817A-9CC2E10AD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9955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A2BE4-922D-46DD-B1D2-7660FC253F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2963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C451D5D2-25B3-49E0-AC72-98310B7E90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C451D5D2-25B3-49E0-AC72-98310B7E90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ulture_science@karazin.u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hyperlink" Target="https://t.me/cultural_studies_in_karazin" TargetMode="External"/><Relationship Id="rId4" Type="http://schemas.openxmlformats.org/officeDocument/2006/relationships/hyperlink" Target="http://philosophy.karazin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9326" y="4005064"/>
            <a:ext cx="8712968" cy="72008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uk-UA" sz="2400" dirty="0">
                <a:solidFill>
                  <a:srgbClr val="FF9900"/>
                </a:solidFill>
              </a:rPr>
              <a:t>МАГІСТЕРСЬКА ПРОГРАМА</a:t>
            </a:r>
            <a:endParaRPr lang="en-US" sz="2400" dirty="0">
              <a:solidFill>
                <a:srgbClr val="FF9900"/>
              </a:solidFill>
            </a:endParaRPr>
          </a:p>
          <a:p>
            <a:pPr algn="ctr">
              <a:lnSpc>
                <a:spcPct val="80000"/>
              </a:lnSpc>
            </a:pPr>
            <a:endParaRPr lang="uk-UA" sz="2400" dirty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uk-UA" sz="2400" dirty="0">
                <a:solidFill>
                  <a:srgbClr val="002060"/>
                </a:solidFill>
              </a:rPr>
              <a:t>Харківський національний університет</a:t>
            </a:r>
          </a:p>
          <a:p>
            <a:pPr algn="ctr">
              <a:lnSpc>
                <a:spcPct val="80000"/>
              </a:lnSpc>
            </a:pPr>
            <a:r>
              <a:rPr lang="uk-UA" sz="2400" dirty="0">
                <a:solidFill>
                  <a:srgbClr val="002060"/>
                </a:solidFill>
              </a:rPr>
              <a:t> імені В.Н. </a:t>
            </a:r>
            <a:r>
              <a:rPr lang="uk-UA" sz="2400" dirty="0" err="1">
                <a:solidFill>
                  <a:srgbClr val="002060"/>
                </a:solidFill>
              </a:rPr>
              <a:t>Каразіна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9900"/>
                </a:solidFill>
              </a:rPr>
              <a:t>КУЛЬТУРОЛОГІЯ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1027" name="Picture 3" descr="F:\!!!!!!!!!!!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КУЛЬТУРОЛОГІЯ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548680"/>
            <a:ext cx="8686800" cy="5257800"/>
          </a:xfrm>
        </p:spPr>
        <p:txBody>
          <a:bodyPr/>
          <a:lstStyle/>
          <a:p>
            <a:endParaRPr lang="ru-RU" sz="1800" dirty="0"/>
          </a:p>
          <a:p>
            <a:endParaRPr lang="uk-UA" sz="1800" dirty="0"/>
          </a:p>
          <a:p>
            <a:pPr algn="ctr"/>
            <a:r>
              <a:rPr lang="uk-UA" dirty="0">
                <a:latin typeface="Arial Black" pitchFamily="34" charset="0"/>
              </a:rPr>
              <a:t>МАГІСТЕРСЬКА ПРОГРАМА</a:t>
            </a:r>
            <a:endParaRPr lang="ru-RU" dirty="0">
              <a:latin typeface="Arial Black" pitchFamily="34" charset="0"/>
            </a:endParaRPr>
          </a:p>
          <a:p>
            <a:pPr algn="ctr"/>
            <a:r>
              <a:rPr lang="uk-UA" dirty="0">
                <a:latin typeface="Arial Black" pitchFamily="34" charset="0"/>
              </a:rPr>
              <a:t>«КУЛЬТУРОЛОГІЯ»</a:t>
            </a:r>
            <a:endParaRPr lang="ru-RU" dirty="0">
              <a:latin typeface="Arial Black" pitchFamily="34" charset="0"/>
            </a:endParaRPr>
          </a:p>
          <a:p>
            <a:r>
              <a:rPr lang="uk-UA" dirty="0">
                <a:latin typeface="Arial Black" pitchFamily="34" charset="0"/>
              </a:rPr>
              <a:t>Теорія та історія культури</a:t>
            </a:r>
            <a:endParaRPr lang="ru-RU" dirty="0">
              <a:latin typeface="Arial Black" pitchFamily="34" charset="0"/>
            </a:endParaRPr>
          </a:p>
          <a:p>
            <a:r>
              <a:rPr lang="uk-UA" dirty="0">
                <a:latin typeface="Arial Black" pitchFamily="34" charset="0"/>
              </a:rPr>
              <a:t>Європейська культура</a:t>
            </a:r>
            <a:endParaRPr lang="ru-RU" dirty="0">
              <a:latin typeface="Arial Black" pitchFamily="34" charset="0"/>
            </a:endParaRPr>
          </a:p>
          <a:p>
            <a:r>
              <a:rPr lang="uk-UA" dirty="0">
                <a:latin typeface="Arial Black" pitchFamily="34" charset="0"/>
              </a:rPr>
              <a:t>Масова культура</a:t>
            </a:r>
            <a:endParaRPr lang="ru-RU" dirty="0">
              <a:latin typeface="Arial Black" pitchFamily="34" charset="0"/>
            </a:endParaRPr>
          </a:p>
          <a:p>
            <a:r>
              <a:rPr lang="uk-UA" dirty="0">
                <a:latin typeface="Arial Black" pitchFamily="34" charset="0"/>
              </a:rPr>
              <a:t>Етнічна культура</a:t>
            </a:r>
            <a:endParaRPr lang="ru-RU" dirty="0">
              <a:latin typeface="Arial Black" pitchFamily="34" charset="0"/>
            </a:endParaRPr>
          </a:p>
          <a:p>
            <a:r>
              <a:rPr lang="uk-UA" dirty="0">
                <a:latin typeface="Arial Black" pitchFamily="34" charset="0"/>
              </a:rPr>
              <a:t>Сучасна культура</a:t>
            </a:r>
            <a:endParaRPr lang="ru-RU" dirty="0">
              <a:latin typeface="Arial Black" pitchFamily="34" charset="0"/>
            </a:endParaRPr>
          </a:p>
          <a:p>
            <a:r>
              <a:rPr lang="uk-UA" dirty="0">
                <a:latin typeface="Arial Black" pitchFamily="34" charset="0"/>
              </a:rPr>
              <a:t>Культурна антропологія</a:t>
            </a:r>
            <a:endParaRPr lang="ru-RU" dirty="0">
              <a:latin typeface="Arial Black" pitchFamily="34" charset="0"/>
            </a:endParaRPr>
          </a:p>
          <a:p>
            <a:r>
              <a:rPr lang="uk-UA" dirty="0">
                <a:latin typeface="Arial Black" pitchFamily="34" charset="0"/>
              </a:rPr>
              <a:t>Візуальна культура</a:t>
            </a:r>
            <a:endParaRPr lang="ru-RU" dirty="0">
              <a:latin typeface="Arial Black" pitchFamily="34" charset="0"/>
            </a:endParaRPr>
          </a:p>
          <a:p>
            <a:r>
              <a:rPr lang="uk-UA" dirty="0">
                <a:latin typeface="Arial Black" pitchFamily="34" charset="0"/>
              </a:rPr>
              <a:t>Культура і мова</a:t>
            </a:r>
            <a:endParaRPr lang="ru-RU" dirty="0">
              <a:latin typeface="Arial Black" pitchFamily="34" charset="0"/>
            </a:endParaRPr>
          </a:p>
          <a:p>
            <a:r>
              <a:rPr lang="uk-UA" dirty="0">
                <a:latin typeface="Arial Black" pitchFamily="34" charset="0"/>
              </a:rPr>
              <a:t>Культура і комунікація</a:t>
            </a:r>
          </a:p>
          <a:p>
            <a:r>
              <a:rPr lang="uk-UA" dirty="0" err="1">
                <a:latin typeface="Arial Black" pitchFamily="34" charset="0"/>
              </a:rPr>
              <a:t>Гендер</a:t>
            </a:r>
            <a:r>
              <a:rPr lang="uk-UA" dirty="0">
                <a:latin typeface="Arial Black" pitchFamily="34" charset="0"/>
              </a:rPr>
              <a:t> і культура</a:t>
            </a:r>
            <a:endParaRPr lang="ru-RU" dirty="0">
              <a:latin typeface="Arial Black" pitchFamily="34" charset="0"/>
            </a:endParaRPr>
          </a:p>
          <a:p>
            <a:r>
              <a:rPr lang="uk-UA" sz="1800" dirty="0"/>
              <a:t> </a:t>
            </a:r>
            <a:endParaRPr lang="ru-RU" sz="1800" dirty="0"/>
          </a:p>
        </p:txBody>
      </p:sp>
      <p:pic>
        <p:nvPicPr>
          <p:cNvPr id="2" name="Picture 2" descr="C:\Users\windows7\Desktop\Хамед\фото фил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320480" cy="28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!!!!!!!!!!!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731912" cy="7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КУЛЬТУРОЛОГІЯ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548680"/>
            <a:ext cx="8686800" cy="5257800"/>
          </a:xfrm>
        </p:spPr>
        <p:txBody>
          <a:bodyPr/>
          <a:lstStyle/>
          <a:p>
            <a:endParaRPr lang="ru-RU" sz="1800" dirty="0"/>
          </a:p>
          <a:p>
            <a:pPr lvl="0"/>
            <a:r>
              <a:rPr lang="uk-UA" sz="1800" dirty="0"/>
              <a:t> </a:t>
            </a:r>
            <a:endParaRPr lang="ru-RU" sz="1800" dirty="0"/>
          </a:p>
          <a:p>
            <a:pPr algn="ctr"/>
            <a:r>
              <a:rPr lang="uk-UA" sz="1800" dirty="0"/>
              <a:t>МАГІСТЕРСЬКА ПРОГРАМА «КУЛЬТУРОЛОГІЯ»</a:t>
            </a:r>
            <a:endParaRPr lang="en-US" sz="1800" dirty="0"/>
          </a:p>
        </p:txBody>
      </p:sp>
      <p:pic>
        <p:nvPicPr>
          <p:cNvPr id="102402" name="Picture 2" descr="C:\Users\windows7\Desktop\Завкаф\Презентация\c4a353501721ee3f69eb0429fd9d77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21" y="1988840"/>
            <a:ext cx="5068985" cy="37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!!!!!!!!!!!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731912" cy="7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85515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КУЛЬТУРОЛОГІЯ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548680"/>
            <a:ext cx="8686800" cy="5257800"/>
          </a:xfrm>
        </p:spPr>
        <p:txBody>
          <a:bodyPr/>
          <a:lstStyle/>
          <a:p>
            <a:endParaRPr lang="ru-RU" sz="1800" dirty="0"/>
          </a:p>
          <a:p>
            <a:pPr lvl="0"/>
            <a:r>
              <a:rPr lang="uk-UA" sz="1800" dirty="0"/>
              <a:t>                           МАГІСТЕРСЬКА ПРОГРАМА «Культурологія»</a:t>
            </a:r>
          </a:p>
          <a:p>
            <a:pPr algn="ctr"/>
            <a:endParaRPr lang="uk-UA" sz="1800" dirty="0"/>
          </a:p>
          <a:p>
            <a:pPr algn="ctr"/>
            <a:r>
              <a:rPr lang="uk-UA" sz="1800" dirty="0"/>
              <a:t>Майстер-класи в Центрі сучасного мистецтва «</a:t>
            </a:r>
            <a:r>
              <a:rPr lang="uk-UA" sz="1800" dirty="0" err="1"/>
              <a:t>Єрмілов-центр</a:t>
            </a:r>
            <a:r>
              <a:rPr lang="uk-UA" sz="1800" dirty="0"/>
              <a:t>»</a:t>
            </a:r>
            <a:endParaRPr lang="ru-RU" sz="1800" dirty="0"/>
          </a:p>
          <a:p>
            <a:endParaRPr lang="en-US" sz="1800" dirty="0"/>
          </a:p>
        </p:txBody>
      </p:sp>
      <p:pic>
        <p:nvPicPr>
          <p:cNvPr id="2050" name="Picture 2" descr="C:\Users\windows7\Desktop\Хамед\фото фил\41733134_2277732075781003_9712732243964723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708920"/>
            <a:ext cx="624236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!!!!!!!!!!!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00" y="188640"/>
            <a:ext cx="731912" cy="7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49787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КУЛЬТУРОЛОГІЯ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548680"/>
            <a:ext cx="8686800" cy="5257800"/>
          </a:xfrm>
        </p:spPr>
        <p:txBody>
          <a:bodyPr/>
          <a:lstStyle/>
          <a:p>
            <a:endParaRPr lang="ru-RU" sz="1800" dirty="0"/>
          </a:p>
          <a:p>
            <a:pPr lvl="0"/>
            <a:r>
              <a:rPr lang="en-US" sz="1800" dirty="0"/>
              <a:t>                    </a:t>
            </a:r>
            <a:r>
              <a:rPr lang="uk-UA" sz="1800" dirty="0"/>
              <a:t>МАГІСТЕРСЬКА ПРОГРАМА «КУЛЬТУРОЛОГІЯ»</a:t>
            </a:r>
          </a:p>
          <a:p>
            <a:pPr algn="ctr"/>
            <a:endParaRPr lang="uk-UA" sz="1800" dirty="0"/>
          </a:p>
          <a:p>
            <a:pPr algn="ctr"/>
            <a:r>
              <a:rPr lang="uk-UA" sz="1800" dirty="0"/>
              <a:t>Майстер-класи відомих художників</a:t>
            </a:r>
            <a:endParaRPr lang="ru-RU" sz="1800" dirty="0"/>
          </a:p>
          <a:p>
            <a:endParaRPr lang="en-US" sz="1800" dirty="0"/>
          </a:p>
        </p:txBody>
      </p:sp>
      <p:pic>
        <p:nvPicPr>
          <p:cNvPr id="3074" name="Picture 2" descr="C:\Users\windows7\Desktop\Хамед\фото фил\41838091_2277739182446959_779311456398082048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7056784" cy="39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!!!!!!!!!!!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51" y="116632"/>
            <a:ext cx="731912" cy="7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39532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КУЛЬТУРОЛОГІЯ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548680"/>
            <a:ext cx="7776864" cy="5257800"/>
          </a:xfrm>
        </p:spPr>
        <p:txBody>
          <a:bodyPr/>
          <a:lstStyle/>
          <a:p>
            <a:endParaRPr lang="ru-RU" sz="1800" dirty="0"/>
          </a:p>
          <a:p>
            <a:pPr lvl="0"/>
            <a:r>
              <a:rPr lang="uk-UA" sz="1800" dirty="0"/>
              <a:t> </a:t>
            </a:r>
            <a:endParaRPr lang="ru-RU" sz="1800" dirty="0"/>
          </a:p>
          <a:p>
            <a:pPr algn="ctr"/>
            <a:r>
              <a:rPr lang="ru-RU" sz="2400" dirty="0" err="1"/>
              <a:t>Студенти</a:t>
            </a:r>
            <a:r>
              <a:rPr lang="ru-RU" sz="2400" dirty="0"/>
              <a:t> </a:t>
            </a:r>
            <a:r>
              <a:rPr lang="uk-UA" sz="2400" dirty="0"/>
              <a:t>будуть</a:t>
            </a:r>
            <a:r>
              <a:rPr lang="ru-RU" sz="2400" dirty="0"/>
              <a:t> </a:t>
            </a:r>
            <a:r>
              <a:rPr lang="ru-RU" sz="2400" dirty="0" err="1"/>
              <a:t>проходити</a:t>
            </a:r>
            <a:r>
              <a:rPr lang="ru-RU" sz="2400" dirty="0"/>
              <a:t> практику в музеях, галереях, закладах </a:t>
            </a:r>
            <a:r>
              <a:rPr lang="ru-RU" sz="2400" dirty="0" err="1"/>
              <a:t>культури</a:t>
            </a:r>
            <a:r>
              <a:rPr lang="ru-RU" sz="2400" dirty="0"/>
              <a:t> і </a:t>
            </a:r>
            <a:r>
              <a:rPr lang="ru-RU" sz="2400" dirty="0" err="1"/>
              <a:t>освіти</a:t>
            </a:r>
            <a:r>
              <a:rPr lang="ru-RU" sz="2400" dirty="0"/>
              <a:t> (</a:t>
            </a:r>
            <a:r>
              <a:rPr lang="ru-RU" sz="2400" dirty="0" err="1"/>
              <a:t>Харків</a:t>
            </a:r>
            <a:r>
              <a:rPr lang="ru-RU" sz="2400" dirty="0"/>
              <a:t>), </a:t>
            </a:r>
            <a:r>
              <a:rPr lang="ru-RU" sz="2400" dirty="0" err="1"/>
              <a:t>навчальних</a:t>
            </a:r>
            <a:r>
              <a:rPr lang="ru-RU" sz="2400" dirty="0"/>
              <a:t> </a:t>
            </a:r>
            <a:r>
              <a:rPr lang="ru-RU" sz="2400" dirty="0" err="1"/>
              <a:t>інституціях</a:t>
            </a:r>
            <a:r>
              <a:rPr lang="ru-RU" sz="2400" dirty="0"/>
              <a:t> </a:t>
            </a:r>
            <a:r>
              <a:rPr lang="ru-RU" sz="2400" dirty="0" err="1"/>
              <a:t>партнерів</a:t>
            </a:r>
            <a:r>
              <a:rPr lang="ru-RU" sz="2400" dirty="0"/>
              <a:t> (</a:t>
            </a:r>
            <a:r>
              <a:rPr lang="ru-RU" sz="2400" dirty="0" err="1"/>
              <a:t>Центральної</a:t>
            </a:r>
            <a:r>
              <a:rPr lang="ru-RU" sz="2400" dirty="0"/>
              <a:t> і </a:t>
            </a:r>
            <a:r>
              <a:rPr lang="ru-RU" sz="2400" dirty="0" err="1"/>
              <a:t>Східної</a:t>
            </a:r>
            <a:r>
              <a:rPr lang="ru-RU" sz="2400" dirty="0"/>
              <a:t> </a:t>
            </a:r>
            <a:r>
              <a:rPr lang="ru-RU" sz="2400" dirty="0" err="1"/>
              <a:t>Європи</a:t>
            </a:r>
            <a:r>
              <a:rPr lang="ru-RU" sz="2400" dirty="0"/>
              <a:t>)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7" name="Picture 2" descr="C:\Users\windows7\Desktop\Завкаф\Презентация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20030"/>
            <a:ext cx="3456384" cy="24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!!!!!!!!!!!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00" y="109835"/>
            <a:ext cx="731912" cy="7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43226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Культурологія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56792"/>
            <a:ext cx="7992888" cy="3456384"/>
          </a:xfrm>
        </p:spPr>
        <p:txBody>
          <a:bodyPr/>
          <a:lstStyle/>
          <a:p>
            <a:pPr algn="ctr"/>
            <a:endParaRPr lang="uk-UA" sz="1800" dirty="0"/>
          </a:p>
          <a:p>
            <a:pPr algn="ctr"/>
            <a:endParaRPr lang="ru-RU" sz="1800" dirty="0"/>
          </a:p>
          <a:p>
            <a:pPr algn="ctr"/>
            <a:endParaRPr lang="uk-UA" sz="1800" dirty="0"/>
          </a:p>
          <a:p>
            <a:pPr algn="ctr"/>
            <a:endParaRPr lang="uk-UA" sz="1800" dirty="0"/>
          </a:p>
          <a:p>
            <a:pPr algn="ctr"/>
            <a:endParaRPr lang="uk-UA" sz="1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02470179"/>
              </p:ext>
            </p:extLst>
          </p:nvPr>
        </p:nvGraphicFramePr>
        <p:xfrm>
          <a:off x="0" y="371179"/>
          <a:ext cx="9144000" cy="651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F:\!!!!!!!!!!!\logo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00" y="116632"/>
            <a:ext cx="731912" cy="7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54551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Культурологія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340768"/>
            <a:ext cx="7962784" cy="1899321"/>
          </a:xfrm>
        </p:spPr>
        <p:txBody>
          <a:bodyPr/>
          <a:lstStyle/>
          <a:p>
            <a:pPr lvl="0"/>
            <a:r>
              <a:rPr lang="uk-UA" sz="1800" dirty="0">
                <a:solidFill>
                  <a:srgbClr val="000000"/>
                </a:solidFill>
              </a:rPr>
              <a:t>   </a:t>
            </a:r>
          </a:p>
          <a:p>
            <a:pPr lvl="0" algn="ctr"/>
            <a:r>
              <a:rPr lang="uk-UA" sz="2400" dirty="0" err="1">
                <a:solidFill>
                  <a:srgbClr val="000000"/>
                </a:solidFill>
              </a:rPr>
              <a:t>мейл</a:t>
            </a:r>
            <a:r>
              <a:rPr lang="uk-UA" sz="2400" dirty="0">
                <a:solidFill>
                  <a:srgbClr val="000000"/>
                </a:solidFill>
              </a:rPr>
              <a:t> </a:t>
            </a:r>
            <a:r>
              <a:rPr lang="uk-UA" sz="2400" dirty="0" err="1">
                <a:solidFill>
                  <a:srgbClr val="000000"/>
                </a:solidFill>
                <a:hlinkClick r:id="rId3"/>
              </a:rPr>
              <a:t>culture_scien</a:t>
            </a:r>
            <a:r>
              <a:rPr lang="uk-UA" sz="2400" dirty="0">
                <a:solidFill>
                  <a:srgbClr val="000000"/>
                </a:solidFill>
                <a:hlinkClick r:id="rId3"/>
              </a:rPr>
              <a:t>ce@karazin.ua</a:t>
            </a:r>
            <a:r>
              <a:rPr lang="uk-UA" sz="2400" dirty="0">
                <a:solidFill>
                  <a:srgbClr val="000000"/>
                </a:solidFill>
              </a:rPr>
              <a:t> </a:t>
            </a:r>
          </a:p>
          <a:p>
            <a:pPr lvl="0" algn="ctr"/>
            <a:r>
              <a:rPr lang="uk-UA" sz="2400" dirty="0" err="1">
                <a:solidFill>
                  <a:srgbClr val="000000"/>
                </a:solidFill>
              </a:rPr>
              <a:t>тел</a:t>
            </a:r>
            <a:r>
              <a:rPr lang="uk-UA" sz="2400" dirty="0">
                <a:solidFill>
                  <a:srgbClr val="000000"/>
                </a:solidFill>
              </a:rPr>
              <a:t>. (057)7075572  т. (050)9646887   (098)5208572</a:t>
            </a:r>
          </a:p>
          <a:p>
            <a:pPr algn="ctr"/>
            <a:r>
              <a:rPr lang="fr-FR" sz="2400" dirty="0">
                <a:hlinkClick r:id="rId4"/>
              </a:rPr>
              <a:t>http://philosophy.karazin.ua/</a:t>
            </a:r>
            <a:endParaRPr lang="uk-UA" sz="2400" dirty="0"/>
          </a:p>
          <a:p>
            <a:pPr algn="ctr"/>
            <a:r>
              <a:rPr lang="ru-RU" sz="2400" dirty="0" err="1"/>
              <a:t>Telegram</a:t>
            </a:r>
            <a:r>
              <a:rPr lang="ru-RU" sz="2400" dirty="0"/>
              <a:t>-канал </a:t>
            </a:r>
            <a:r>
              <a:rPr lang="ru-RU" sz="2400" dirty="0">
                <a:hlinkClick r:id="rId5"/>
              </a:rPr>
              <a:t>https://t.me/cultural_studies_in_karazin</a:t>
            </a:r>
            <a:endParaRPr lang="ru-RU" sz="2400" dirty="0"/>
          </a:p>
          <a:p>
            <a:pPr algn="ctr"/>
            <a:endParaRPr lang="uk-UA" sz="2400" dirty="0"/>
          </a:p>
          <a:p>
            <a:pPr algn="ctr"/>
            <a:endParaRPr lang="uk-UA" sz="2400" dirty="0"/>
          </a:p>
          <a:p>
            <a:endParaRPr lang="ru-RU" sz="1800" dirty="0"/>
          </a:p>
          <a:p>
            <a:endParaRPr lang="uk-UA" sz="1800" dirty="0"/>
          </a:p>
          <a:p>
            <a:endParaRPr lang="uk-UA" sz="1800" dirty="0"/>
          </a:p>
          <a:p>
            <a:endParaRPr lang="uk-UA" sz="1800" dirty="0"/>
          </a:p>
        </p:txBody>
      </p:sp>
      <p:pic>
        <p:nvPicPr>
          <p:cNvPr id="4" name="Picture 2" descr="F:\!!!!!!!!!!!\logo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21" y="458112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33860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gaussian_reflection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aussian_reflection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gaussian_reflection</Template>
  <TotalTime>232</TotalTime>
  <Words>141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Candara</vt:lpstr>
      <vt:lpstr>Impact</vt:lpstr>
      <vt:lpstr>Tahoma</vt:lpstr>
      <vt:lpstr>gaussian_reflection</vt:lpstr>
      <vt:lpstr>1_gaussian_reflection</vt:lpstr>
      <vt:lpstr>КУЛЬТУРОЛОГІЯ</vt:lpstr>
      <vt:lpstr>КУЛЬТУРОЛОГІЯ</vt:lpstr>
      <vt:lpstr>КУЛЬТУРОЛОГІЯ</vt:lpstr>
      <vt:lpstr>КУЛЬТУРОЛОГІЯ</vt:lpstr>
      <vt:lpstr>КУЛЬТУРОЛОГІЯ</vt:lpstr>
      <vt:lpstr>КУЛЬТУРОЛОГІЯ</vt:lpstr>
      <vt:lpstr>Культурологія</vt:lpstr>
      <vt:lpstr>Культурологія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Gaussian Reflection</dc:title>
  <dc:creator>windows7</dc:creator>
  <cp:lastModifiedBy>kavunchikua</cp:lastModifiedBy>
  <cp:revision>30</cp:revision>
  <dcterms:created xsi:type="dcterms:W3CDTF">2018-03-20T18:34:13Z</dcterms:created>
  <dcterms:modified xsi:type="dcterms:W3CDTF">2023-07-13T09:50:21Z</dcterms:modified>
</cp:coreProperties>
</file>