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6" r:id="rId4"/>
    <p:sldId id="265" r:id="rId5"/>
    <p:sldId id="262" r:id="rId6"/>
    <p:sldId id="261" r:id="rId7"/>
    <p:sldId id="270" r:id="rId8"/>
    <p:sldId id="272" r:id="rId9"/>
    <p:sldId id="259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F2F2F2"/>
    <a:srgbClr val="5B9BD5"/>
    <a:srgbClr val="EEA0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29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6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0407A3-DF7F-4505-A704-D7BF370ADB19}" type="doc">
      <dgm:prSet loTypeId="urn:microsoft.com/office/officeart/2005/8/layout/defaul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22C1E755-4244-40DF-968A-774FFAA87C6F}">
      <dgm:prSet custT="1"/>
      <dgm:spPr>
        <a:solidFill>
          <a:schemeClr val="bg1">
            <a:alpha val="99000"/>
          </a:schemeClr>
        </a:solidFill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Філософсько-політичні виміри ідеї Європи.</a:t>
          </a:r>
          <a:endParaRPr lang="ru-RU" sz="1800" dirty="0">
            <a:solidFill>
              <a:schemeClr val="tx1"/>
            </a:solidFill>
          </a:endParaRPr>
        </a:p>
      </dgm:t>
    </dgm:pt>
    <dgm:pt modelId="{A988191A-B049-4127-8BBE-13AD8CD9743A}" type="parTrans" cxnId="{4ADFD385-FFA3-4D47-B934-CD431E661DD9}">
      <dgm:prSet/>
      <dgm:spPr/>
      <dgm:t>
        <a:bodyPr/>
        <a:lstStyle/>
        <a:p>
          <a:endParaRPr lang="ru-RU"/>
        </a:p>
      </dgm:t>
    </dgm:pt>
    <dgm:pt modelId="{8824A22D-D693-40DC-903A-6012F211C242}" type="sibTrans" cxnId="{4ADFD385-FFA3-4D47-B934-CD431E661DD9}">
      <dgm:prSet/>
      <dgm:spPr/>
      <dgm:t>
        <a:bodyPr/>
        <a:lstStyle/>
        <a:p>
          <a:endParaRPr lang="ru-RU"/>
        </a:p>
      </dgm:t>
    </dgm:pt>
    <dgm:pt modelId="{92090156-D534-4EF8-B800-9CC7A94E3126}">
      <dgm:prSet custT="1"/>
      <dgm:spPr>
        <a:solidFill>
          <a:schemeClr val="bg1">
            <a:alpha val="91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Правова система Європи.</a:t>
          </a:r>
          <a:endParaRPr lang="ru-RU" sz="1800" dirty="0">
            <a:solidFill>
              <a:schemeClr val="tx1"/>
            </a:solidFill>
          </a:endParaRPr>
        </a:p>
      </dgm:t>
    </dgm:pt>
    <dgm:pt modelId="{596DB9EF-822D-4A12-86FE-A1D904C91509}" type="parTrans" cxnId="{D17E067B-D8CB-4806-B6EB-A9575894B9C7}">
      <dgm:prSet/>
      <dgm:spPr/>
      <dgm:t>
        <a:bodyPr/>
        <a:lstStyle/>
        <a:p>
          <a:endParaRPr lang="ru-RU"/>
        </a:p>
      </dgm:t>
    </dgm:pt>
    <dgm:pt modelId="{8AEE59D4-C39D-43CF-B801-671A6C19F059}" type="sibTrans" cxnId="{D17E067B-D8CB-4806-B6EB-A9575894B9C7}">
      <dgm:prSet/>
      <dgm:spPr/>
      <dgm:t>
        <a:bodyPr/>
        <a:lstStyle/>
        <a:p>
          <a:endParaRPr lang="ru-RU"/>
        </a:p>
      </dgm:t>
    </dgm:pt>
    <dgm:pt modelId="{2411C709-EF40-47F2-8383-D56BC4496617}">
      <dgm:prSet custT="1"/>
      <dgm:spPr>
        <a:solidFill>
          <a:schemeClr val="bg1">
            <a:alpha val="91000"/>
          </a:schemeClr>
        </a:solidFill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Комунікативна філософія і конфліктологія в європейському просторі.</a:t>
          </a:r>
          <a:endParaRPr lang="ru-RU" sz="1800" dirty="0">
            <a:solidFill>
              <a:schemeClr val="tx1"/>
            </a:solidFill>
          </a:endParaRPr>
        </a:p>
      </dgm:t>
    </dgm:pt>
    <dgm:pt modelId="{F5283FDC-831A-4DF7-89B0-D0997CB882BC}" type="parTrans" cxnId="{24D194BD-1677-409B-83BB-27B35A1F8E92}">
      <dgm:prSet/>
      <dgm:spPr/>
      <dgm:t>
        <a:bodyPr/>
        <a:lstStyle/>
        <a:p>
          <a:endParaRPr lang="ru-RU"/>
        </a:p>
      </dgm:t>
    </dgm:pt>
    <dgm:pt modelId="{7AE8AFE2-7E48-483E-ABC5-37CBFE1CE4C3}" type="sibTrans" cxnId="{24D194BD-1677-409B-83BB-27B35A1F8E92}">
      <dgm:prSet/>
      <dgm:spPr/>
      <dgm:t>
        <a:bodyPr/>
        <a:lstStyle/>
        <a:p>
          <a:endParaRPr lang="ru-RU"/>
        </a:p>
      </dgm:t>
    </dgm:pt>
    <dgm:pt modelId="{F8DE1E20-5BAC-421E-B56F-35F80FBF51B1}">
      <dgm:prSet custT="1"/>
      <dgm:spPr>
        <a:solidFill>
          <a:schemeClr val="bg1">
            <a:alpha val="61000"/>
          </a:schemeClr>
        </a:solidFill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Теорія і практики європейської інтеграції.</a:t>
          </a:r>
          <a:endParaRPr lang="ru-RU" sz="1800" dirty="0">
            <a:solidFill>
              <a:schemeClr val="tx1"/>
            </a:solidFill>
          </a:endParaRPr>
        </a:p>
      </dgm:t>
    </dgm:pt>
    <dgm:pt modelId="{55C43974-2D37-4FEC-A3E0-3FD0431828DC}" type="parTrans" cxnId="{D45D5086-357F-405C-BD20-A931D4030A76}">
      <dgm:prSet/>
      <dgm:spPr/>
      <dgm:t>
        <a:bodyPr/>
        <a:lstStyle/>
        <a:p>
          <a:endParaRPr lang="ru-RU"/>
        </a:p>
      </dgm:t>
    </dgm:pt>
    <dgm:pt modelId="{BB19DBE0-DAD4-4873-9B31-28EF9EB686D0}" type="sibTrans" cxnId="{D45D5086-357F-405C-BD20-A931D4030A76}">
      <dgm:prSet/>
      <dgm:spPr/>
      <dgm:t>
        <a:bodyPr/>
        <a:lstStyle/>
        <a:p>
          <a:endParaRPr lang="ru-RU"/>
        </a:p>
      </dgm:t>
    </dgm:pt>
    <dgm:pt modelId="{C7780159-F26C-4508-9612-9469E0E22626}">
      <dgm:prSet custT="1"/>
      <dgm:spPr>
        <a:solidFill>
          <a:schemeClr val="bg1">
            <a:alpha val="91000"/>
          </a:schemeClr>
        </a:solidFill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Філософські засади європейського права.</a:t>
          </a:r>
          <a:endParaRPr lang="ru-RU" sz="1800" dirty="0">
            <a:solidFill>
              <a:schemeClr val="tx1"/>
            </a:solidFill>
          </a:endParaRPr>
        </a:p>
      </dgm:t>
    </dgm:pt>
    <dgm:pt modelId="{E1A803F6-C28E-4074-9EEE-4E0BB04C7E86}" type="parTrans" cxnId="{51D51F82-D6F2-424D-8D9F-9EFBBF3217FB}">
      <dgm:prSet/>
      <dgm:spPr/>
      <dgm:t>
        <a:bodyPr/>
        <a:lstStyle/>
        <a:p>
          <a:endParaRPr lang="ru-RU"/>
        </a:p>
      </dgm:t>
    </dgm:pt>
    <dgm:pt modelId="{BF0C8B76-DF0A-48E4-A572-1343D2A926B9}" type="sibTrans" cxnId="{51D51F82-D6F2-424D-8D9F-9EFBBF3217FB}">
      <dgm:prSet/>
      <dgm:spPr/>
      <dgm:t>
        <a:bodyPr/>
        <a:lstStyle/>
        <a:p>
          <a:endParaRPr lang="ru-RU"/>
        </a:p>
      </dgm:t>
    </dgm:pt>
    <dgm:pt modelId="{8E25597A-2E59-43E3-AA78-6916590CAB6F}">
      <dgm:prSet custT="1"/>
      <dgm:spPr>
        <a:solidFill>
          <a:schemeClr val="bg1">
            <a:alpha val="91000"/>
          </a:schemeClr>
        </a:solidFill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Європейська комунікація: громадянське суспільство і суспільна взаємодія. </a:t>
          </a:r>
          <a:endParaRPr lang="ru-RU" sz="1800" dirty="0">
            <a:solidFill>
              <a:schemeClr val="tx1"/>
            </a:solidFill>
          </a:endParaRPr>
        </a:p>
      </dgm:t>
    </dgm:pt>
    <dgm:pt modelId="{CEB05F8C-5B29-493C-8E1B-1C159CF29748}" type="parTrans" cxnId="{79E3525F-B2BB-48E3-8CC5-F88983FA6162}">
      <dgm:prSet/>
      <dgm:spPr/>
      <dgm:t>
        <a:bodyPr/>
        <a:lstStyle/>
        <a:p>
          <a:endParaRPr lang="ru-RU"/>
        </a:p>
      </dgm:t>
    </dgm:pt>
    <dgm:pt modelId="{904A4F71-5CC6-4C38-806D-2EBB1B6676E7}" type="sibTrans" cxnId="{79E3525F-B2BB-48E3-8CC5-F88983FA6162}">
      <dgm:prSet/>
      <dgm:spPr/>
      <dgm:t>
        <a:bodyPr/>
        <a:lstStyle/>
        <a:p>
          <a:endParaRPr lang="ru-RU"/>
        </a:p>
      </dgm:t>
    </dgm:pt>
    <dgm:pt modelId="{00F5F7F1-1765-40F0-8650-AEB4C5825B65}">
      <dgm:prSet custT="1"/>
      <dgm:spPr>
        <a:solidFill>
          <a:schemeClr val="bg1">
            <a:alpha val="91000"/>
          </a:schemeClr>
        </a:solidFill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Політична антропологія Європи </a:t>
          </a:r>
          <a:endParaRPr lang="ru-RU" sz="1800" dirty="0">
            <a:solidFill>
              <a:schemeClr val="tx1"/>
            </a:solidFill>
          </a:endParaRPr>
        </a:p>
      </dgm:t>
    </dgm:pt>
    <dgm:pt modelId="{CECA38D4-7F02-47AE-BD50-E27E2700E3F8}" type="parTrans" cxnId="{05092EDA-3BEE-4220-9EF6-4C8670ECFF57}">
      <dgm:prSet/>
      <dgm:spPr/>
      <dgm:t>
        <a:bodyPr/>
        <a:lstStyle/>
        <a:p>
          <a:endParaRPr lang="ru-RU"/>
        </a:p>
      </dgm:t>
    </dgm:pt>
    <dgm:pt modelId="{8AA4E1F5-C210-4B3A-BE98-75F842D83C1C}" type="sibTrans" cxnId="{05092EDA-3BEE-4220-9EF6-4C8670ECFF57}">
      <dgm:prSet/>
      <dgm:spPr/>
      <dgm:t>
        <a:bodyPr/>
        <a:lstStyle/>
        <a:p>
          <a:endParaRPr lang="ru-RU"/>
        </a:p>
      </dgm:t>
    </dgm:pt>
    <dgm:pt modelId="{6FF70B7F-B1EC-4053-AC69-A505B9BD80B3}">
      <dgm:prSet custT="1"/>
      <dgm:spPr>
        <a:solidFill>
          <a:schemeClr val="bg1"/>
        </a:solidFill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Глобалізація, міжкультурна комунікація і міграційні процеси в Європі.</a:t>
          </a:r>
          <a:endParaRPr lang="ru-RU" sz="1800" dirty="0">
            <a:solidFill>
              <a:schemeClr val="tx1"/>
            </a:solidFill>
          </a:endParaRPr>
        </a:p>
      </dgm:t>
    </dgm:pt>
    <dgm:pt modelId="{A5E02597-DF34-460A-82C8-41E9A137D93F}" type="parTrans" cxnId="{5B58DC9A-7B06-486A-801B-945242FAFB87}">
      <dgm:prSet/>
      <dgm:spPr/>
      <dgm:t>
        <a:bodyPr/>
        <a:lstStyle/>
        <a:p>
          <a:endParaRPr lang="ru-RU"/>
        </a:p>
      </dgm:t>
    </dgm:pt>
    <dgm:pt modelId="{A2DEE44A-5B3E-47FB-8652-208D9AD70A08}" type="sibTrans" cxnId="{5B58DC9A-7B06-486A-801B-945242FAFB87}">
      <dgm:prSet/>
      <dgm:spPr/>
      <dgm:t>
        <a:bodyPr/>
        <a:lstStyle/>
        <a:p>
          <a:endParaRPr lang="ru-RU"/>
        </a:p>
      </dgm:t>
    </dgm:pt>
    <dgm:pt modelId="{E4D62992-A092-4C5F-968A-AE8CE751B8EB}">
      <dgm:prSet custT="1"/>
      <dgm:spPr>
        <a:solidFill>
          <a:schemeClr val="bg1">
            <a:alpha val="92000"/>
          </a:schemeClr>
        </a:solidFill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Інформаційний простір Європи: філософія і комунікативні практики.</a:t>
          </a:r>
          <a:endParaRPr lang="ru-RU" sz="1800" dirty="0">
            <a:solidFill>
              <a:schemeClr val="tx1"/>
            </a:solidFill>
          </a:endParaRPr>
        </a:p>
      </dgm:t>
    </dgm:pt>
    <dgm:pt modelId="{D267C411-F30E-4A06-9AD5-BB174BCCEEB1}" type="parTrans" cxnId="{29240152-75DF-4BFB-8B6C-88EBB61E856F}">
      <dgm:prSet/>
      <dgm:spPr/>
      <dgm:t>
        <a:bodyPr/>
        <a:lstStyle/>
        <a:p>
          <a:endParaRPr lang="ru-RU"/>
        </a:p>
      </dgm:t>
    </dgm:pt>
    <dgm:pt modelId="{40ACBFD5-FC33-45DA-8AAE-AA49B4E01EB8}" type="sibTrans" cxnId="{29240152-75DF-4BFB-8B6C-88EBB61E856F}">
      <dgm:prSet/>
      <dgm:spPr/>
      <dgm:t>
        <a:bodyPr/>
        <a:lstStyle/>
        <a:p>
          <a:endParaRPr lang="ru-RU"/>
        </a:p>
      </dgm:t>
    </dgm:pt>
    <dgm:pt modelId="{2C61CE05-34C8-4855-9E7F-3A1C9833081F}">
      <dgm:prSet custT="1"/>
      <dgm:spPr>
        <a:solidFill>
          <a:schemeClr val="bg1">
            <a:alpha val="64000"/>
          </a:schemeClr>
        </a:solidFill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Політичні еліти та лідерство. </a:t>
          </a:r>
          <a:endParaRPr lang="ru-RU" sz="1800" dirty="0">
            <a:solidFill>
              <a:schemeClr val="tx1"/>
            </a:solidFill>
          </a:endParaRPr>
        </a:p>
      </dgm:t>
    </dgm:pt>
    <dgm:pt modelId="{CB0AD1AE-2296-4450-B844-61C00A09663E}" type="parTrans" cxnId="{C4C89FB1-68C5-45DA-A2A9-218CD4DF25C1}">
      <dgm:prSet/>
      <dgm:spPr/>
      <dgm:t>
        <a:bodyPr/>
        <a:lstStyle/>
        <a:p>
          <a:endParaRPr lang="ru-RU"/>
        </a:p>
      </dgm:t>
    </dgm:pt>
    <dgm:pt modelId="{3AC1C71A-CE2F-42B7-8FE1-DCE89F2269F0}" type="sibTrans" cxnId="{C4C89FB1-68C5-45DA-A2A9-218CD4DF25C1}">
      <dgm:prSet/>
      <dgm:spPr/>
      <dgm:t>
        <a:bodyPr/>
        <a:lstStyle/>
        <a:p>
          <a:endParaRPr lang="ru-RU"/>
        </a:p>
      </dgm:t>
    </dgm:pt>
    <dgm:pt modelId="{273DDA2A-25BB-4C6E-B1A1-C90AD3C97CD4}" type="pres">
      <dgm:prSet presAssocID="{AC0407A3-DF7F-4505-A704-D7BF370ADB1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0E36E5-915B-4A18-B026-12328BAAC68E}" type="pres">
      <dgm:prSet presAssocID="{22C1E755-4244-40DF-968A-774FFAA87C6F}" presName="node" presStyleLbl="node1" presStyleIdx="0" presStyleCnt="10" custLinFactY="466" custLinFactNeighborX="1684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C0DF86-07DF-4BE7-B395-2A6B982CC9D7}" type="pres">
      <dgm:prSet presAssocID="{8824A22D-D693-40DC-903A-6012F211C242}" presName="sibTrans" presStyleCnt="0"/>
      <dgm:spPr/>
    </dgm:pt>
    <dgm:pt modelId="{08C33E55-4303-4E0F-B4F1-6A35CD1E16CC}" type="pres">
      <dgm:prSet presAssocID="{92090156-D534-4EF8-B800-9CC7A94E3126}" presName="node" presStyleLbl="node1" presStyleIdx="1" presStyleCnt="10" custLinFactNeighborX="-5427" custLinFactNeighborY="9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077CC-0CFE-4416-B3B3-DFA05801881C}" type="pres">
      <dgm:prSet presAssocID="{8AEE59D4-C39D-43CF-B801-671A6C19F059}" presName="sibTrans" presStyleCnt="0"/>
      <dgm:spPr/>
    </dgm:pt>
    <dgm:pt modelId="{72D5C54B-6C8E-446C-B4B3-08A05E0B0B52}" type="pres">
      <dgm:prSet presAssocID="{2411C709-EF40-47F2-8383-D56BC4496617}" presName="node" presStyleLbl="node1" presStyleIdx="2" presStyleCnt="10" custScaleX="160085" custLinFactX="-100000" custLinFactY="100000" custLinFactNeighborX="-122951" custLinFactNeighborY="1550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828C5-1F48-4C83-9F14-342DE7E1D7AC}" type="pres">
      <dgm:prSet presAssocID="{7AE8AFE2-7E48-483E-ABC5-37CBFE1CE4C3}" presName="sibTrans" presStyleCnt="0"/>
      <dgm:spPr/>
    </dgm:pt>
    <dgm:pt modelId="{D73490E9-67E2-43D1-A6E4-869D0B59F919}" type="pres">
      <dgm:prSet presAssocID="{F8DE1E20-5BAC-421E-B56F-35F80FBF51B1}" presName="node" presStyleLbl="node1" presStyleIdx="3" presStyleCnt="10" custLinFactX="100000" custLinFactNeighborX="100768" custLinFactNeighborY="-96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47A22A-58B9-4C96-9F0C-816C55FE9CBB}" type="pres">
      <dgm:prSet presAssocID="{BB19DBE0-DAD4-4873-9B31-28EF9EB686D0}" presName="sibTrans" presStyleCnt="0"/>
      <dgm:spPr/>
    </dgm:pt>
    <dgm:pt modelId="{1AA67F7D-CA92-4B15-8CA6-5E6F9E29BC1D}" type="pres">
      <dgm:prSet presAssocID="{C7780159-F26C-4508-9612-9469E0E22626}" presName="node" presStyleLbl="node1" presStyleIdx="4" presStyleCnt="10" custLinFactNeighborX="-11524" custLinFactNeighborY="-88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4FF0CB-91C1-44D7-B590-E2D440AF5868}" type="pres">
      <dgm:prSet presAssocID="{BF0C8B76-DF0A-48E4-A572-1343D2A926B9}" presName="sibTrans" presStyleCnt="0"/>
      <dgm:spPr/>
    </dgm:pt>
    <dgm:pt modelId="{4ACEB765-772C-4500-8B3A-3D23AB1DC4A7}" type="pres">
      <dgm:prSet presAssocID="{8E25597A-2E59-43E3-AA78-6916590CAB6F}" presName="node" presStyleLbl="node1" presStyleIdx="5" presStyleCnt="10" custScaleX="118179" custScaleY="170400" custLinFactNeighborX="-9399" custLinFactNeighborY="561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F2A8F5-ACBF-4A59-AF50-DB1F153CC0B4}" type="pres">
      <dgm:prSet presAssocID="{904A4F71-5CC6-4C38-806D-2EBB1B6676E7}" presName="sibTrans" presStyleCnt="0"/>
      <dgm:spPr/>
    </dgm:pt>
    <dgm:pt modelId="{8EB8E194-24A6-4BAA-85E5-67F52EF0BA36}" type="pres">
      <dgm:prSet presAssocID="{00F5F7F1-1765-40F0-8650-AEB4C5825B65}" presName="node" presStyleLbl="node1" presStyleIdx="6" presStyleCnt="10" custScaleX="106517" custScaleY="92168" custLinFactX="100000" custLinFactY="10771" custLinFactNeighborX="10477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8580EF-A371-44FA-B703-EAE30D9E44BB}" type="pres">
      <dgm:prSet presAssocID="{8AA4E1F5-C210-4B3A-BE98-75F842D83C1C}" presName="sibTrans" presStyleCnt="0"/>
      <dgm:spPr/>
    </dgm:pt>
    <dgm:pt modelId="{529FD900-3C38-44C9-99D2-DC2EC5841F13}" type="pres">
      <dgm:prSet presAssocID="{6FF70B7F-B1EC-4053-AC69-A505B9BD80B3}" presName="node" presStyleLbl="node1" presStyleIdx="7" presStyleCnt="10" custScaleX="104968" custScaleY="1886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024AB0-6F4B-4688-B73C-5F9681E93AEF}" type="pres">
      <dgm:prSet presAssocID="{A2DEE44A-5B3E-47FB-8652-208D9AD70A08}" presName="sibTrans" presStyleCnt="0"/>
      <dgm:spPr/>
    </dgm:pt>
    <dgm:pt modelId="{76A160A2-F6E5-43F4-8F3C-545B5C1D2E5A}" type="pres">
      <dgm:prSet presAssocID="{E4D62992-A092-4C5F-968A-AE8CE751B8EB}" presName="node" presStyleLbl="node1" presStyleIdx="8" presStyleCnt="10" custScaleX="99536" custScaleY="166251" custLinFactX="-100000" custLinFactNeighborX="-110593" custLinFactNeighborY="855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A3983E-3ED6-4028-8C5D-E4B9C604B8BA}" type="pres">
      <dgm:prSet presAssocID="{40ACBFD5-FC33-45DA-8AAE-AA49B4E01EB8}" presName="sibTrans" presStyleCnt="0"/>
      <dgm:spPr/>
    </dgm:pt>
    <dgm:pt modelId="{6A2F458C-D55A-43DA-9FDB-72F19C6F7029}" type="pres">
      <dgm:prSet presAssocID="{2C61CE05-34C8-4855-9E7F-3A1C9833081F}" presName="node" presStyleLbl="node1" presStyleIdx="9" presStyleCnt="10" custLinFactNeighborX="-1227" custLinFactNeighborY="50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D0B877-3D78-4784-A658-DCB7E98144B8}" type="presOf" srcId="{E4D62992-A092-4C5F-968A-AE8CE751B8EB}" destId="{76A160A2-F6E5-43F4-8F3C-545B5C1D2E5A}" srcOrd="0" destOrd="0" presId="urn:microsoft.com/office/officeart/2005/8/layout/default"/>
    <dgm:cxn modelId="{CE364EEE-F2DE-4840-8C16-2F24EE38B8D9}" type="presOf" srcId="{2411C709-EF40-47F2-8383-D56BC4496617}" destId="{72D5C54B-6C8E-446C-B4B3-08A05E0B0B52}" srcOrd="0" destOrd="0" presId="urn:microsoft.com/office/officeart/2005/8/layout/default"/>
    <dgm:cxn modelId="{BF7EAD78-5EBA-4489-80E3-CD7FBBCB9ACA}" type="presOf" srcId="{2C61CE05-34C8-4855-9E7F-3A1C9833081F}" destId="{6A2F458C-D55A-43DA-9FDB-72F19C6F7029}" srcOrd="0" destOrd="0" presId="urn:microsoft.com/office/officeart/2005/8/layout/default"/>
    <dgm:cxn modelId="{7DAFA591-8F59-4C26-A277-EE9D1D829EF7}" type="presOf" srcId="{8E25597A-2E59-43E3-AA78-6916590CAB6F}" destId="{4ACEB765-772C-4500-8B3A-3D23AB1DC4A7}" srcOrd="0" destOrd="0" presId="urn:microsoft.com/office/officeart/2005/8/layout/default"/>
    <dgm:cxn modelId="{05092EDA-3BEE-4220-9EF6-4C8670ECFF57}" srcId="{AC0407A3-DF7F-4505-A704-D7BF370ADB19}" destId="{00F5F7F1-1765-40F0-8650-AEB4C5825B65}" srcOrd="6" destOrd="0" parTransId="{CECA38D4-7F02-47AE-BD50-E27E2700E3F8}" sibTransId="{8AA4E1F5-C210-4B3A-BE98-75F842D83C1C}"/>
    <dgm:cxn modelId="{51D51F82-D6F2-424D-8D9F-9EFBBF3217FB}" srcId="{AC0407A3-DF7F-4505-A704-D7BF370ADB19}" destId="{C7780159-F26C-4508-9612-9469E0E22626}" srcOrd="4" destOrd="0" parTransId="{E1A803F6-C28E-4074-9EEE-4E0BB04C7E86}" sibTransId="{BF0C8B76-DF0A-48E4-A572-1343D2A926B9}"/>
    <dgm:cxn modelId="{982E9D07-32F3-4B95-B166-D8473B19BD4D}" type="presOf" srcId="{F8DE1E20-5BAC-421E-B56F-35F80FBF51B1}" destId="{D73490E9-67E2-43D1-A6E4-869D0B59F919}" srcOrd="0" destOrd="0" presId="urn:microsoft.com/office/officeart/2005/8/layout/default"/>
    <dgm:cxn modelId="{3BA81779-C850-4C8B-BA6B-693950898CEB}" type="presOf" srcId="{22C1E755-4244-40DF-968A-774FFAA87C6F}" destId="{A20E36E5-915B-4A18-B026-12328BAAC68E}" srcOrd="0" destOrd="0" presId="urn:microsoft.com/office/officeart/2005/8/layout/default"/>
    <dgm:cxn modelId="{D45D5086-357F-405C-BD20-A931D4030A76}" srcId="{AC0407A3-DF7F-4505-A704-D7BF370ADB19}" destId="{F8DE1E20-5BAC-421E-B56F-35F80FBF51B1}" srcOrd="3" destOrd="0" parTransId="{55C43974-2D37-4FEC-A3E0-3FD0431828DC}" sibTransId="{BB19DBE0-DAD4-4873-9B31-28EF9EB686D0}"/>
    <dgm:cxn modelId="{4ADFD385-FFA3-4D47-B934-CD431E661DD9}" srcId="{AC0407A3-DF7F-4505-A704-D7BF370ADB19}" destId="{22C1E755-4244-40DF-968A-774FFAA87C6F}" srcOrd="0" destOrd="0" parTransId="{A988191A-B049-4127-8BBE-13AD8CD9743A}" sibTransId="{8824A22D-D693-40DC-903A-6012F211C242}"/>
    <dgm:cxn modelId="{29240152-75DF-4BFB-8B6C-88EBB61E856F}" srcId="{AC0407A3-DF7F-4505-A704-D7BF370ADB19}" destId="{E4D62992-A092-4C5F-968A-AE8CE751B8EB}" srcOrd="8" destOrd="0" parTransId="{D267C411-F30E-4A06-9AD5-BB174BCCEEB1}" sibTransId="{40ACBFD5-FC33-45DA-8AAE-AA49B4E01EB8}"/>
    <dgm:cxn modelId="{5318B869-1E71-468C-84CE-1A5AD11AD845}" type="presOf" srcId="{92090156-D534-4EF8-B800-9CC7A94E3126}" destId="{08C33E55-4303-4E0F-B4F1-6A35CD1E16CC}" srcOrd="0" destOrd="0" presId="urn:microsoft.com/office/officeart/2005/8/layout/default"/>
    <dgm:cxn modelId="{A89D2A92-26F2-4A32-9A39-687AFDF619C9}" type="presOf" srcId="{AC0407A3-DF7F-4505-A704-D7BF370ADB19}" destId="{273DDA2A-25BB-4C6E-B1A1-C90AD3C97CD4}" srcOrd="0" destOrd="0" presId="urn:microsoft.com/office/officeart/2005/8/layout/default"/>
    <dgm:cxn modelId="{3BA5B48E-3E65-4F4D-AD75-ED406846DC83}" type="presOf" srcId="{00F5F7F1-1765-40F0-8650-AEB4C5825B65}" destId="{8EB8E194-24A6-4BAA-85E5-67F52EF0BA36}" srcOrd="0" destOrd="0" presId="urn:microsoft.com/office/officeart/2005/8/layout/default"/>
    <dgm:cxn modelId="{24D194BD-1677-409B-83BB-27B35A1F8E92}" srcId="{AC0407A3-DF7F-4505-A704-D7BF370ADB19}" destId="{2411C709-EF40-47F2-8383-D56BC4496617}" srcOrd="2" destOrd="0" parTransId="{F5283FDC-831A-4DF7-89B0-D0997CB882BC}" sibTransId="{7AE8AFE2-7E48-483E-ABC5-37CBFE1CE4C3}"/>
    <dgm:cxn modelId="{C4C89FB1-68C5-45DA-A2A9-218CD4DF25C1}" srcId="{AC0407A3-DF7F-4505-A704-D7BF370ADB19}" destId="{2C61CE05-34C8-4855-9E7F-3A1C9833081F}" srcOrd="9" destOrd="0" parTransId="{CB0AD1AE-2296-4450-B844-61C00A09663E}" sibTransId="{3AC1C71A-CE2F-42B7-8FE1-DCE89F2269F0}"/>
    <dgm:cxn modelId="{797385D1-CB8E-4CF9-9ED7-135229D99B87}" type="presOf" srcId="{C7780159-F26C-4508-9612-9469E0E22626}" destId="{1AA67F7D-CA92-4B15-8CA6-5E6F9E29BC1D}" srcOrd="0" destOrd="0" presId="urn:microsoft.com/office/officeart/2005/8/layout/default"/>
    <dgm:cxn modelId="{D17E067B-D8CB-4806-B6EB-A9575894B9C7}" srcId="{AC0407A3-DF7F-4505-A704-D7BF370ADB19}" destId="{92090156-D534-4EF8-B800-9CC7A94E3126}" srcOrd="1" destOrd="0" parTransId="{596DB9EF-822D-4A12-86FE-A1D904C91509}" sibTransId="{8AEE59D4-C39D-43CF-B801-671A6C19F059}"/>
    <dgm:cxn modelId="{79E3525F-B2BB-48E3-8CC5-F88983FA6162}" srcId="{AC0407A3-DF7F-4505-A704-D7BF370ADB19}" destId="{8E25597A-2E59-43E3-AA78-6916590CAB6F}" srcOrd="5" destOrd="0" parTransId="{CEB05F8C-5B29-493C-8E1B-1C159CF29748}" sibTransId="{904A4F71-5CC6-4C38-806D-2EBB1B6676E7}"/>
    <dgm:cxn modelId="{5B58DC9A-7B06-486A-801B-945242FAFB87}" srcId="{AC0407A3-DF7F-4505-A704-D7BF370ADB19}" destId="{6FF70B7F-B1EC-4053-AC69-A505B9BD80B3}" srcOrd="7" destOrd="0" parTransId="{A5E02597-DF34-460A-82C8-41E9A137D93F}" sibTransId="{A2DEE44A-5B3E-47FB-8652-208D9AD70A08}"/>
    <dgm:cxn modelId="{530F34CC-09C4-4C1D-AD92-1AEE33A1027B}" type="presOf" srcId="{6FF70B7F-B1EC-4053-AC69-A505B9BD80B3}" destId="{529FD900-3C38-44C9-99D2-DC2EC5841F13}" srcOrd="0" destOrd="0" presId="urn:microsoft.com/office/officeart/2005/8/layout/default"/>
    <dgm:cxn modelId="{4E1515D0-20E5-4812-B401-F69F97EA3771}" type="presParOf" srcId="{273DDA2A-25BB-4C6E-B1A1-C90AD3C97CD4}" destId="{A20E36E5-915B-4A18-B026-12328BAAC68E}" srcOrd="0" destOrd="0" presId="urn:microsoft.com/office/officeart/2005/8/layout/default"/>
    <dgm:cxn modelId="{2ACD1CD5-E2AF-467B-9647-683889F99D83}" type="presParOf" srcId="{273DDA2A-25BB-4C6E-B1A1-C90AD3C97CD4}" destId="{D5C0DF86-07DF-4BE7-B395-2A6B982CC9D7}" srcOrd="1" destOrd="0" presId="urn:microsoft.com/office/officeart/2005/8/layout/default"/>
    <dgm:cxn modelId="{84C847C9-995B-44D5-8CEE-81B4C16EF664}" type="presParOf" srcId="{273DDA2A-25BB-4C6E-B1A1-C90AD3C97CD4}" destId="{08C33E55-4303-4E0F-B4F1-6A35CD1E16CC}" srcOrd="2" destOrd="0" presId="urn:microsoft.com/office/officeart/2005/8/layout/default"/>
    <dgm:cxn modelId="{D9925E17-AA13-4381-B605-B6E623336680}" type="presParOf" srcId="{273DDA2A-25BB-4C6E-B1A1-C90AD3C97CD4}" destId="{976077CC-0CFE-4416-B3B3-DFA05801881C}" srcOrd="3" destOrd="0" presId="urn:microsoft.com/office/officeart/2005/8/layout/default"/>
    <dgm:cxn modelId="{8D4AA3DC-A1B1-4D60-B812-C7A7CDCB2DF0}" type="presParOf" srcId="{273DDA2A-25BB-4C6E-B1A1-C90AD3C97CD4}" destId="{72D5C54B-6C8E-446C-B4B3-08A05E0B0B52}" srcOrd="4" destOrd="0" presId="urn:microsoft.com/office/officeart/2005/8/layout/default"/>
    <dgm:cxn modelId="{7FE01C23-E1A9-42E6-8199-8CC4C5C93848}" type="presParOf" srcId="{273DDA2A-25BB-4C6E-B1A1-C90AD3C97CD4}" destId="{ECB828C5-1F48-4C83-9F14-342DE7E1D7AC}" srcOrd="5" destOrd="0" presId="urn:microsoft.com/office/officeart/2005/8/layout/default"/>
    <dgm:cxn modelId="{A4ADCD98-AB36-4C76-AE7E-03100973DB46}" type="presParOf" srcId="{273DDA2A-25BB-4C6E-B1A1-C90AD3C97CD4}" destId="{D73490E9-67E2-43D1-A6E4-869D0B59F919}" srcOrd="6" destOrd="0" presId="urn:microsoft.com/office/officeart/2005/8/layout/default"/>
    <dgm:cxn modelId="{31B1BECC-0E5C-4DB8-B4BD-F19201135320}" type="presParOf" srcId="{273DDA2A-25BB-4C6E-B1A1-C90AD3C97CD4}" destId="{7A47A22A-58B9-4C96-9F0C-816C55FE9CBB}" srcOrd="7" destOrd="0" presId="urn:microsoft.com/office/officeart/2005/8/layout/default"/>
    <dgm:cxn modelId="{98856DD7-4E9F-4FDE-84BE-90020E6EC1A2}" type="presParOf" srcId="{273DDA2A-25BB-4C6E-B1A1-C90AD3C97CD4}" destId="{1AA67F7D-CA92-4B15-8CA6-5E6F9E29BC1D}" srcOrd="8" destOrd="0" presId="urn:microsoft.com/office/officeart/2005/8/layout/default"/>
    <dgm:cxn modelId="{058FB282-864A-4A2E-829C-6762F88705BE}" type="presParOf" srcId="{273DDA2A-25BB-4C6E-B1A1-C90AD3C97CD4}" destId="{A84FF0CB-91C1-44D7-B590-E2D440AF5868}" srcOrd="9" destOrd="0" presId="urn:microsoft.com/office/officeart/2005/8/layout/default"/>
    <dgm:cxn modelId="{7A55BEBE-D10B-4BDB-8034-A4240B76D44A}" type="presParOf" srcId="{273DDA2A-25BB-4C6E-B1A1-C90AD3C97CD4}" destId="{4ACEB765-772C-4500-8B3A-3D23AB1DC4A7}" srcOrd="10" destOrd="0" presId="urn:microsoft.com/office/officeart/2005/8/layout/default"/>
    <dgm:cxn modelId="{B5BAD62C-A97A-4648-BBFF-7EB6B39A8781}" type="presParOf" srcId="{273DDA2A-25BB-4C6E-B1A1-C90AD3C97CD4}" destId="{97F2A8F5-ACBF-4A59-AF50-DB1F153CC0B4}" srcOrd="11" destOrd="0" presId="urn:microsoft.com/office/officeart/2005/8/layout/default"/>
    <dgm:cxn modelId="{BC3F59F5-731B-4967-B511-B384FA832174}" type="presParOf" srcId="{273DDA2A-25BB-4C6E-B1A1-C90AD3C97CD4}" destId="{8EB8E194-24A6-4BAA-85E5-67F52EF0BA36}" srcOrd="12" destOrd="0" presId="urn:microsoft.com/office/officeart/2005/8/layout/default"/>
    <dgm:cxn modelId="{C0FA91AB-ED07-4ABC-BCA1-887D0D02F6C8}" type="presParOf" srcId="{273DDA2A-25BB-4C6E-B1A1-C90AD3C97CD4}" destId="{DF8580EF-A371-44FA-B703-EAE30D9E44BB}" srcOrd="13" destOrd="0" presId="urn:microsoft.com/office/officeart/2005/8/layout/default"/>
    <dgm:cxn modelId="{8894FF24-6F04-4FCD-8EE3-C07AD517AB47}" type="presParOf" srcId="{273DDA2A-25BB-4C6E-B1A1-C90AD3C97CD4}" destId="{529FD900-3C38-44C9-99D2-DC2EC5841F13}" srcOrd="14" destOrd="0" presId="urn:microsoft.com/office/officeart/2005/8/layout/default"/>
    <dgm:cxn modelId="{DBFD8AF1-B3CF-4723-8837-EEFAD8593CD2}" type="presParOf" srcId="{273DDA2A-25BB-4C6E-B1A1-C90AD3C97CD4}" destId="{A0024AB0-6F4B-4688-B73C-5F9681E93AEF}" srcOrd="15" destOrd="0" presId="urn:microsoft.com/office/officeart/2005/8/layout/default"/>
    <dgm:cxn modelId="{B60DB509-F8A2-4067-9D14-207F18C82382}" type="presParOf" srcId="{273DDA2A-25BB-4C6E-B1A1-C90AD3C97CD4}" destId="{76A160A2-F6E5-43F4-8F3C-545B5C1D2E5A}" srcOrd="16" destOrd="0" presId="urn:microsoft.com/office/officeart/2005/8/layout/default"/>
    <dgm:cxn modelId="{32848F07-CC85-474D-81D9-6A0973F66B64}" type="presParOf" srcId="{273DDA2A-25BB-4C6E-B1A1-C90AD3C97CD4}" destId="{ACA3983E-3ED6-4028-8C5D-E4B9C604B8BA}" srcOrd="17" destOrd="0" presId="urn:microsoft.com/office/officeart/2005/8/layout/default"/>
    <dgm:cxn modelId="{0FC9486F-4BB1-402E-A684-C7ACD0BA9119}" type="presParOf" srcId="{273DDA2A-25BB-4C6E-B1A1-C90AD3C97CD4}" destId="{6A2F458C-D55A-43DA-9FDB-72F19C6F7029}" srcOrd="1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56455E-2FB6-4C0C-B305-935AC9BD8DB7}" type="doc">
      <dgm:prSet loTypeId="urn:microsoft.com/office/officeart/2005/8/layout/default" loCatId="list" qsTypeId="urn:microsoft.com/office/officeart/2005/8/quickstyle/simple5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22B87B66-B5AD-4637-BB2C-CFA50D0571B1}">
      <dgm:prSet custT="1"/>
      <dgm:spPr>
        <a:solidFill>
          <a:schemeClr val="bg1">
            <a:alpha val="99000"/>
          </a:schemeClr>
        </a:solidFill>
        <a:ln>
          <a:noFill/>
        </a:ln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Філософія сучасного європейського мистецтва.</a:t>
          </a:r>
          <a:endParaRPr lang="ru-RU" sz="1800" dirty="0">
            <a:solidFill>
              <a:schemeClr val="tx1"/>
            </a:solidFill>
          </a:endParaRPr>
        </a:p>
      </dgm:t>
    </dgm:pt>
    <dgm:pt modelId="{9D32B48B-39FA-4C57-B608-D40C45A8CD28}" type="sibTrans" cxnId="{3823BC08-9FB5-4732-9F66-13D62C1698EC}">
      <dgm:prSet/>
      <dgm:spPr/>
      <dgm:t>
        <a:bodyPr/>
        <a:lstStyle/>
        <a:p>
          <a:endParaRPr lang="ru-RU"/>
        </a:p>
      </dgm:t>
    </dgm:pt>
    <dgm:pt modelId="{0E6129B3-5EE6-45BA-A180-BB8B092F0897}" type="parTrans" cxnId="{3823BC08-9FB5-4732-9F66-13D62C1698EC}">
      <dgm:prSet/>
      <dgm:spPr/>
      <dgm:t>
        <a:bodyPr/>
        <a:lstStyle/>
        <a:p>
          <a:endParaRPr lang="ru-RU"/>
        </a:p>
      </dgm:t>
    </dgm:pt>
    <dgm:pt modelId="{BC9917D0-5BF6-46CC-8DF4-AE4FC089DB60}">
      <dgm:prSet custT="1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 Ідея університету і європейська система освіти.</a:t>
          </a:r>
          <a:endParaRPr lang="ru-RU" sz="1800" dirty="0">
            <a:solidFill>
              <a:schemeClr val="tx1"/>
            </a:solidFill>
          </a:endParaRPr>
        </a:p>
      </dgm:t>
    </dgm:pt>
    <dgm:pt modelId="{857FDEF9-2590-4971-A9BE-6C478425D804}" type="sibTrans" cxnId="{CEE6358C-BEAA-4656-BAB1-817E8A87E900}">
      <dgm:prSet/>
      <dgm:spPr/>
      <dgm:t>
        <a:bodyPr/>
        <a:lstStyle/>
        <a:p>
          <a:endParaRPr lang="ru-RU"/>
        </a:p>
      </dgm:t>
    </dgm:pt>
    <dgm:pt modelId="{4DD4D5DB-66A2-410C-B2D2-87F16B2A4458}" type="parTrans" cxnId="{CEE6358C-BEAA-4656-BAB1-817E8A87E900}">
      <dgm:prSet/>
      <dgm:spPr/>
      <dgm:t>
        <a:bodyPr/>
        <a:lstStyle/>
        <a:p>
          <a:endParaRPr lang="ru-RU"/>
        </a:p>
      </dgm:t>
    </dgm:pt>
    <dgm:pt modelId="{7F7A94FF-F92F-4C62-B654-CEFED2999127}">
      <dgm:prSet custT="1"/>
      <dgm:spPr>
        <a:solidFill>
          <a:schemeClr val="bg1">
            <a:alpha val="84000"/>
          </a:schemeClr>
        </a:solidFill>
        <a:ln>
          <a:noFill/>
        </a:ln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Символічна географія і геополітика Європи.</a:t>
          </a:r>
          <a:endParaRPr lang="ru-RU" sz="1800" dirty="0">
            <a:solidFill>
              <a:schemeClr val="tx1"/>
            </a:solidFill>
          </a:endParaRPr>
        </a:p>
      </dgm:t>
    </dgm:pt>
    <dgm:pt modelId="{22BEB972-217E-46E0-9747-DBB3AEA323B5}" type="sibTrans" cxnId="{34AFEF33-030E-4FEB-89EE-581E48BCEEAA}">
      <dgm:prSet/>
      <dgm:spPr/>
      <dgm:t>
        <a:bodyPr/>
        <a:lstStyle/>
        <a:p>
          <a:endParaRPr lang="ru-RU"/>
        </a:p>
      </dgm:t>
    </dgm:pt>
    <dgm:pt modelId="{567D12A7-4A75-43B2-BEEE-37592D303938}" type="parTrans" cxnId="{34AFEF33-030E-4FEB-89EE-581E48BCEEAA}">
      <dgm:prSet/>
      <dgm:spPr/>
      <dgm:t>
        <a:bodyPr/>
        <a:lstStyle/>
        <a:p>
          <a:endParaRPr lang="ru-RU"/>
        </a:p>
      </dgm:t>
    </dgm:pt>
    <dgm:pt modelId="{D954A0C7-EB36-46C2-A87F-7F21EB01BC14}">
      <dgm:prSet custT="1"/>
      <dgm:spPr>
        <a:solidFill>
          <a:schemeClr val="bg1">
            <a:alpha val="87000"/>
          </a:schemeClr>
        </a:solidFill>
        <a:ln>
          <a:noFill/>
        </a:ln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Ідея свободи в європейській філософії.</a:t>
          </a:r>
          <a:endParaRPr lang="ru-RU" sz="1800" dirty="0">
            <a:solidFill>
              <a:schemeClr val="tx1"/>
            </a:solidFill>
          </a:endParaRPr>
        </a:p>
      </dgm:t>
    </dgm:pt>
    <dgm:pt modelId="{D3A0FE59-C434-46C1-A8B8-820A634D3E1C}" type="sibTrans" cxnId="{052B66DF-F6FB-48CC-8C57-C374AF583D7D}">
      <dgm:prSet/>
      <dgm:spPr/>
      <dgm:t>
        <a:bodyPr/>
        <a:lstStyle/>
        <a:p>
          <a:endParaRPr lang="ru-RU"/>
        </a:p>
      </dgm:t>
    </dgm:pt>
    <dgm:pt modelId="{BAED9AB8-6E8C-4FDE-96BA-812F5F990DA5}" type="parTrans" cxnId="{052B66DF-F6FB-48CC-8C57-C374AF583D7D}">
      <dgm:prSet/>
      <dgm:spPr/>
      <dgm:t>
        <a:bodyPr/>
        <a:lstStyle/>
        <a:p>
          <a:endParaRPr lang="ru-RU"/>
        </a:p>
      </dgm:t>
    </dgm:pt>
    <dgm:pt modelId="{3D229E7E-0395-4287-B8B1-B352C45FA158}">
      <dgm:prSet custT="1"/>
      <dgm:spPr>
        <a:solidFill>
          <a:schemeClr val="bg1">
            <a:alpha val="74000"/>
          </a:schemeClr>
        </a:solidFill>
        <a:ln>
          <a:noFill/>
        </a:ln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Історія Європи.</a:t>
          </a:r>
          <a:endParaRPr lang="ru-RU" sz="1800" dirty="0">
            <a:solidFill>
              <a:schemeClr val="tx1"/>
            </a:solidFill>
          </a:endParaRPr>
        </a:p>
      </dgm:t>
    </dgm:pt>
    <dgm:pt modelId="{1694613B-414C-4665-A4EB-E91A2F05EB9D}" type="sibTrans" cxnId="{D38EA441-6866-431E-9551-93AC9DF7C9D0}">
      <dgm:prSet/>
      <dgm:spPr/>
      <dgm:t>
        <a:bodyPr/>
        <a:lstStyle/>
        <a:p>
          <a:endParaRPr lang="ru-RU"/>
        </a:p>
      </dgm:t>
    </dgm:pt>
    <dgm:pt modelId="{B8CF43FE-DDD0-4F98-A012-258B045AC61F}" type="parTrans" cxnId="{D38EA441-6866-431E-9551-93AC9DF7C9D0}">
      <dgm:prSet/>
      <dgm:spPr/>
      <dgm:t>
        <a:bodyPr/>
        <a:lstStyle/>
        <a:p>
          <a:endParaRPr lang="ru-RU"/>
        </a:p>
      </dgm:t>
    </dgm:pt>
    <dgm:pt modelId="{98331F36-A9BB-44D0-A4FE-928C8B1EF9A7}">
      <dgm:prSet custT="1"/>
      <dgm:spPr>
        <a:solidFill>
          <a:schemeClr val="bg1"/>
        </a:solidFill>
        <a:ln>
          <a:noFill/>
        </a:ln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Цивілізація Європи: соціокультурні структури. </a:t>
          </a:r>
          <a:endParaRPr lang="ru-RU" sz="1800" dirty="0">
            <a:solidFill>
              <a:schemeClr val="tx1"/>
            </a:solidFill>
          </a:endParaRPr>
        </a:p>
      </dgm:t>
    </dgm:pt>
    <dgm:pt modelId="{FD74E331-1EAB-4383-8740-B2134B475F85}" type="sibTrans" cxnId="{974E2B36-13CC-4A97-8440-E7F646BBD455}">
      <dgm:prSet/>
      <dgm:spPr/>
      <dgm:t>
        <a:bodyPr/>
        <a:lstStyle/>
        <a:p>
          <a:endParaRPr lang="ru-RU"/>
        </a:p>
      </dgm:t>
    </dgm:pt>
    <dgm:pt modelId="{7C1531EF-FACA-4115-86C0-11C5DF69B782}" type="parTrans" cxnId="{974E2B36-13CC-4A97-8440-E7F646BBD455}">
      <dgm:prSet/>
      <dgm:spPr/>
      <dgm:t>
        <a:bodyPr/>
        <a:lstStyle/>
        <a:p>
          <a:endParaRPr lang="ru-RU"/>
        </a:p>
      </dgm:t>
    </dgm:pt>
    <dgm:pt modelId="{15F7F0BA-7300-4EC5-9DF0-67B2C8E0370F}">
      <dgm:prSet custT="1"/>
      <dgm:spPr>
        <a:solidFill>
          <a:schemeClr val="bg1">
            <a:alpha val="94000"/>
          </a:schemeClr>
        </a:solidFill>
        <a:ln>
          <a:noFill/>
        </a:ln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Аксіологічні засади європейської цивілізації. </a:t>
          </a:r>
          <a:endParaRPr lang="ru-RU" sz="1800" dirty="0">
            <a:solidFill>
              <a:schemeClr val="tx1"/>
            </a:solidFill>
          </a:endParaRPr>
        </a:p>
      </dgm:t>
    </dgm:pt>
    <dgm:pt modelId="{49987A43-FE2C-4C38-86A8-A64943A3B291}" type="sibTrans" cxnId="{BECC35D0-2A07-4D68-B3C0-927D2D24AD0A}">
      <dgm:prSet/>
      <dgm:spPr/>
      <dgm:t>
        <a:bodyPr/>
        <a:lstStyle/>
        <a:p>
          <a:endParaRPr lang="ru-RU"/>
        </a:p>
      </dgm:t>
    </dgm:pt>
    <dgm:pt modelId="{81D6680B-DA0D-4C48-A5A1-8F19B70CBA3D}" type="parTrans" cxnId="{BECC35D0-2A07-4D68-B3C0-927D2D24AD0A}">
      <dgm:prSet/>
      <dgm:spPr/>
      <dgm:t>
        <a:bodyPr/>
        <a:lstStyle/>
        <a:p>
          <a:endParaRPr lang="ru-RU"/>
        </a:p>
      </dgm:t>
    </dgm:pt>
    <dgm:pt modelId="{D690B75E-05F4-4638-A2F1-1AB30CD7E230}" type="pres">
      <dgm:prSet presAssocID="{2756455E-2FB6-4C0C-B305-935AC9BD8DB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F15C8E-A155-4028-AA25-D4237423B7FD}" type="pres">
      <dgm:prSet presAssocID="{98331F36-A9BB-44D0-A4FE-928C8B1EF9A7}" presName="node" presStyleLbl="node1" presStyleIdx="0" presStyleCnt="7" custLinFactY="27904" custLinFactNeighborX="-401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F13D34-8A6B-4CA0-9133-700951C99544}" type="pres">
      <dgm:prSet presAssocID="{FD74E331-1EAB-4383-8740-B2134B475F85}" presName="sibTrans" presStyleCnt="0"/>
      <dgm:spPr/>
    </dgm:pt>
    <dgm:pt modelId="{3ED717D8-A8BA-4405-8831-CC7D3889448C}" type="pres">
      <dgm:prSet presAssocID="{3D229E7E-0395-4287-B8B1-B352C45FA158}" presName="node" presStyleLbl="node1" presStyleIdx="1" presStyleCnt="7" custScaleY="65006" custLinFactNeighborX="-96960" custLinFactNeighborY="-13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E717AD-7A4D-4F21-894B-A2303944DAB9}" type="pres">
      <dgm:prSet presAssocID="{1694613B-414C-4665-A4EB-E91A2F05EB9D}" presName="sibTrans" presStyleCnt="0"/>
      <dgm:spPr/>
    </dgm:pt>
    <dgm:pt modelId="{8B3B0717-D002-489B-AAA3-F87AA5759D47}" type="pres">
      <dgm:prSet presAssocID="{15F7F0BA-7300-4EC5-9DF0-67B2C8E0370F}" presName="node" presStyleLbl="node1" presStyleIdx="2" presStyleCnt="7" custScaleX="139387" custScaleY="89820" custLinFactY="25115" custLinFactNeighborX="-1008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92B3B-AA69-416E-8732-EE94551FEAE0}" type="pres">
      <dgm:prSet presAssocID="{49987A43-FE2C-4C38-86A8-A64943A3B291}" presName="sibTrans" presStyleCnt="0"/>
      <dgm:spPr/>
    </dgm:pt>
    <dgm:pt modelId="{A156167A-A3BA-4FB1-A503-C53F087FCF61}" type="pres">
      <dgm:prSet presAssocID="{D954A0C7-EB36-46C2-A87F-7F21EB01BC14}" presName="node" presStyleLbl="node1" presStyleIdx="3" presStyleCnt="7" custScaleY="101354" custLinFactNeighborX="-25916" custLinFactNeighborY="529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4A9A99-A2F7-4708-915B-503FB683A070}" type="pres">
      <dgm:prSet presAssocID="{D3A0FE59-C434-46C1-A8B8-820A634D3E1C}" presName="sibTrans" presStyleCnt="0"/>
      <dgm:spPr/>
    </dgm:pt>
    <dgm:pt modelId="{7E53369E-179A-4730-A5AC-C04ADD2DD9DD}" type="pres">
      <dgm:prSet presAssocID="{7F7A94FF-F92F-4C62-B654-CEFED2999127}" presName="node" presStyleLbl="node1" presStyleIdx="4" presStyleCnt="7" custLinFactY="44324" custLinFactNeighborX="2390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FC4386-507A-4DC2-8E18-8F3C10CFD004}" type="pres">
      <dgm:prSet presAssocID="{22BEB972-217E-46E0-9747-DBB3AEA323B5}" presName="sibTrans" presStyleCnt="0"/>
      <dgm:spPr/>
    </dgm:pt>
    <dgm:pt modelId="{FA651645-2F96-46B5-951E-DB85E140563F}" type="pres">
      <dgm:prSet presAssocID="{BC9917D0-5BF6-46CC-8DF4-AE4FC089DB60}" presName="node" presStyleLbl="node1" presStyleIdx="5" presStyleCnt="7" custLinFactY="-76495" custLinFactNeighborX="-3019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865E2F-D8BC-4868-A8FB-B06CBA512A4C}" type="pres">
      <dgm:prSet presAssocID="{857FDEF9-2590-4971-A9BE-6C478425D804}" presName="sibTrans" presStyleCnt="0"/>
      <dgm:spPr/>
    </dgm:pt>
    <dgm:pt modelId="{3C8E696A-6A51-4BCC-ACF7-1C6262172385}" type="pres">
      <dgm:prSet presAssocID="{22B87B66-B5AD-4637-BB2C-CFA50D0571B1}" presName="node" presStyleLbl="node1" presStyleIdx="6" presStyleCnt="7" custLinFactNeighborX="35321" custLinFactNeighborY="-454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5455B9-38F3-4F8A-9386-A9DBE8E8DB9A}" type="presOf" srcId="{3D229E7E-0395-4287-B8B1-B352C45FA158}" destId="{3ED717D8-A8BA-4405-8831-CC7D3889448C}" srcOrd="0" destOrd="0" presId="urn:microsoft.com/office/officeart/2005/8/layout/default"/>
    <dgm:cxn modelId="{BECC35D0-2A07-4D68-B3C0-927D2D24AD0A}" srcId="{2756455E-2FB6-4C0C-B305-935AC9BD8DB7}" destId="{15F7F0BA-7300-4EC5-9DF0-67B2C8E0370F}" srcOrd="2" destOrd="0" parTransId="{81D6680B-DA0D-4C48-A5A1-8F19B70CBA3D}" sibTransId="{49987A43-FE2C-4C38-86A8-A64943A3B291}"/>
    <dgm:cxn modelId="{5A70DA45-9836-414F-A297-2378077283BA}" type="presOf" srcId="{7F7A94FF-F92F-4C62-B654-CEFED2999127}" destId="{7E53369E-179A-4730-A5AC-C04ADD2DD9DD}" srcOrd="0" destOrd="0" presId="urn:microsoft.com/office/officeart/2005/8/layout/default"/>
    <dgm:cxn modelId="{7C7D31D7-72B2-42A6-A9A4-4062939A143C}" type="presOf" srcId="{22B87B66-B5AD-4637-BB2C-CFA50D0571B1}" destId="{3C8E696A-6A51-4BCC-ACF7-1C6262172385}" srcOrd="0" destOrd="0" presId="urn:microsoft.com/office/officeart/2005/8/layout/default"/>
    <dgm:cxn modelId="{3823BC08-9FB5-4732-9F66-13D62C1698EC}" srcId="{2756455E-2FB6-4C0C-B305-935AC9BD8DB7}" destId="{22B87B66-B5AD-4637-BB2C-CFA50D0571B1}" srcOrd="6" destOrd="0" parTransId="{0E6129B3-5EE6-45BA-A180-BB8B092F0897}" sibTransId="{9D32B48B-39FA-4C57-B608-D40C45A8CD28}"/>
    <dgm:cxn modelId="{974E2B36-13CC-4A97-8440-E7F646BBD455}" srcId="{2756455E-2FB6-4C0C-B305-935AC9BD8DB7}" destId="{98331F36-A9BB-44D0-A4FE-928C8B1EF9A7}" srcOrd="0" destOrd="0" parTransId="{7C1531EF-FACA-4115-86C0-11C5DF69B782}" sibTransId="{FD74E331-1EAB-4383-8740-B2134B475F85}"/>
    <dgm:cxn modelId="{85473357-47F6-43D1-8803-697FB08ADB06}" type="presOf" srcId="{2756455E-2FB6-4C0C-B305-935AC9BD8DB7}" destId="{D690B75E-05F4-4638-A2F1-1AB30CD7E230}" srcOrd="0" destOrd="0" presId="urn:microsoft.com/office/officeart/2005/8/layout/default"/>
    <dgm:cxn modelId="{052B66DF-F6FB-48CC-8C57-C374AF583D7D}" srcId="{2756455E-2FB6-4C0C-B305-935AC9BD8DB7}" destId="{D954A0C7-EB36-46C2-A87F-7F21EB01BC14}" srcOrd="3" destOrd="0" parTransId="{BAED9AB8-6E8C-4FDE-96BA-812F5F990DA5}" sibTransId="{D3A0FE59-C434-46C1-A8B8-820A634D3E1C}"/>
    <dgm:cxn modelId="{34AFEF33-030E-4FEB-89EE-581E48BCEEAA}" srcId="{2756455E-2FB6-4C0C-B305-935AC9BD8DB7}" destId="{7F7A94FF-F92F-4C62-B654-CEFED2999127}" srcOrd="4" destOrd="0" parTransId="{567D12A7-4A75-43B2-BEEE-37592D303938}" sibTransId="{22BEB972-217E-46E0-9747-DBB3AEA323B5}"/>
    <dgm:cxn modelId="{715B65FF-77A2-4706-8F2C-025595149492}" type="presOf" srcId="{15F7F0BA-7300-4EC5-9DF0-67B2C8E0370F}" destId="{8B3B0717-D002-489B-AAA3-F87AA5759D47}" srcOrd="0" destOrd="0" presId="urn:microsoft.com/office/officeart/2005/8/layout/default"/>
    <dgm:cxn modelId="{E9D9EDA8-3A50-4B3C-85BC-4BADFF2920C4}" type="presOf" srcId="{D954A0C7-EB36-46C2-A87F-7F21EB01BC14}" destId="{A156167A-A3BA-4FB1-A503-C53F087FCF61}" srcOrd="0" destOrd="0" presId="urn:microsoft.com/office/officeart/2005/8/layout/default"/>
    <dgm:cxn modelId="{AD5D7017-ACF8-4B6F-85AA-7824BD66B7E7}" type="presOf" srcId="{BC9917D0-5BF6-46CC-8DF4-AE4FC089DB60}" destId="{FA651645-2F96-46B5-951E-DB85E140563F}" srcOrd="0" destOrd="0" presId="urn:microsoft.com/office/officeart/2005/8/layout/default"/>
    <dgm:cxn modelId="{D38EA441-6866-431E-9551-93AC9DF7C9D0}" srcId="{2756455E-2FB6-4C0C-B305-935AC9BD8DB7}" destId="{3D229E7E-0395-4287-B8B1-B352C45FA158}" srcOrd="1" destOrd="0" parTransId="{B8CF43FE-DDD0-4F98-A012-258B045AC61F}" sibTransId="{1694613B-414C-4665-A4EB-E91A2F05EB9D}"/>
    <dgm:cxn modelId="{CEE6358C-BEAA-4656-BAB1-817E8A87E900}" srcId="{2756455E-2FB6-4C0C-B305-935AC9BD8DB7}" destId="{BC9917D0-5BF6-46CC-8DF4-AE4FC089DB60}" srcOrd="5" destOrd="0" parTransId="{4DD4D5DB-66A2-410C-B2D2-87F16B2A4458}" sibTransId="{857FDEF9-2590-4971-A9BE-6C478425D804}"/>
    <dgm:cxn modelId="{020B8F55-EC29-428A-979B-CCE35A992359}" type="presOf" srcId="{98331F36-A9BB-44D0-A4FE-928C8B1EF9A7}" destId="{A6F15C8E-A155-4028-AA25-D4237423B7FD}" srcOrd="0" destOrd="0" presId="urn:microsoft.com/office/officeart/2005/8/layout/default"/>
    <dgm:cxn modelId="{B52A2D88-E1A4-4C90-8392-70CD8E4794B1}" type="presParOf" srcId="{D690B75E-05F4-4638-A2F1-1AB30CD7E230}" destId="{A6F15C8E-A155-4028-AA25-D4237423B7FD}" srcOrd="0" destOrd="0" presId="urn:microsoft.com/office/officeart/2005/8/layout/default"/>
    <dgm:cxn modelId="{3C2B8780-5495-4F09-BBA6-330182F2ED40}" type="presParOf" srcId="{D690B75E-05F4-4638-A2F1-1AB30CD7E230}" destId="{0EF13D34-8A6B-4CA0-9133-700951C99544}" srcOrd="1" destOrd="0" presId="urn:microsoft.com/office/officeart/2005/8/layout/default"/>
    <dgm:cxn modelId="{ED19C601-63A4-4BC3-9A93-4C371AF3400C}" type="presParOf" srcId="{D690B75E-05F4-4638-A2F1-1AB30CD7E230}" destId="{3ED717D8-A8BA-4405-8831-CC7D3889448C}" srcOrd="2" destOrd="0" presId="urn:microsoft.com/office/officeart/2005/8/layout/default"/>
    <dgm:cxn modelId="{141A6A99-391F-4617-9AC8-D8AB403CB2BF}" type="presParOf" srcId="{D690B75E-05F4-4638-A2F1-1AB30CD7E230}" destId="{2AE717AD-7A4D-4F21-894B-A2303944DAB9}" srcOrd="3" destOrd="0" presId="urn:microsoft.com/office/officeart/2005/8/layout/default"/>
    <dgm:cxn modelId="{067F5013-4DE0-4D3F-B52E-510E1E377FBE}" type="presParOf" srcId="{D690B75E-05F4-4638-A2F1-1AB30CD7E230}" destId="{8B3B0717-D002-489B-AAA3-F87AA5759D47}" srcOrd="4" destOrd="0" presId="urn:microsoft.com/office/officeart/2005/8/layout/default"/>
    <dgm:cxn modelId="{814413D6-8957-498E-93F6-6FCADED73C00}" type="presParOf" srcId="{D690B75E-05F4-4638-A2F1-1AB30CD7E230}" destId="{F2692B3B-AA69-416E-8732-EE94551FEAE0}" srcOrd="5" destOrd="0" presId="urn:microsoft.com/office/officeart/2005/8/layout/default"/>
    <dgm:cxn modelId="{A334AB39-F66E-490C-BBB9-FBE8B91B2A9A}" type="presParOf" srcId="{D690B75E-05F4-4638-A2F1-1AB30CD7E230}" destId="{A156167A-A3BA-4FB1-A503-C53F087FCF61}" srcOrd="6" destOrd="0" presId="urn:microsoft.com/office/officeart/2005/8/layout/default"/>
    <dgm:cxn modelId="{9A8E3503-B881-4845-A7A4-7E3DED1CF587}" type="presParOf" srcId="{D690B75E-05F4-4638-A2F1-1AB30CD7E230}" destId="{864A9A99-A2F7-4708-915B-503FB683A070}" srcOrd="7" destOrd="0" presId="urn:microsoft.com/office/officeart/2005/8/layout/default"/>
    <dgm:cxn modelId="{6909E0D2-2A57-4F9C-A2B6-25BC00705A3C}" type="presParOf" srcId="{D690B75E-05F4-4638-A2F1-1AB30CD7E230}" destId="{7E53369E-179A-4730-A5AC-C04ADD2DD9DD}" srcOrd="8" destOrd="0" presId="urn:microsoft.com/office/officeart/2005/8/layout/default"/>
    <dgm:cxn modelId="{C19BE580-1368-49D8-8A94-5A78DE0BD7ED}" type="presParOf" srcId="{D690B75E-05F4-4638-A2F1-1AB30CD7E230}" destId="{8DFC4386-507A-4DC2-8E18-8F3C10CFD004}" srcOrd="9" destOrd="0" presId="urn:microsoft.com/office/officeart/2005/8/layout/default"/>
    <dgm:cxn modelId="{0E20CD72-C088-442A-BAA5-DACCB873F9C5}" type="presParOf" srcId="{D690B75E-05F4-4638-A2F1-1AB30CD7E230}" destId="{FA651645-2F96-46B5-951E-DB85E140563F}" srcOrd="10" destOrd="0" presId="urn:microsoft.com/office/officeart/2005/8/layout/default"/>
    <dgm:cxn modelId="{7ECA43A9-EA45-4736-BB8A-41CA4FABD552}" type="presParOf" srcId="{D690B75E-05F4-4638-A2F1-1AB30CD7E230}" destId="{40865E2F-D8BC-4868-A8FB-B06CBA512A4C}" srcOrd="11" destOrd="0" presId="urn:microsoft.com/office/officeart/2005/8/layout/default"/>
    <dgm:cxn modelId="{3F3343D6-1C43-4E72-8370-F18754A4D155}" type="presParOf" srcId="{D690B75E-05F4-4638-A2F1-1AB30CD7E230}" destId="{3C8E696A-6A51-4BCC-ACF7-1C6262172385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110D66-8823-41C2-AA99-93171E70F9BA}" type="doc">
      <dgm:prSet loTypeId="urn:microsoft.com/office/officeart/2005/8/layout/default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33461336-2DDD-495A-8D3B-480D280A2A16}">
      <dgm:prSet custT="1"/>
      <dgm:spPr>
        <a:solidFill>
          <a:schemeClr val="accent3">
            <a:shade val="50000"/>
            <a:hueOff val="0"/>
            <a:satOff val="0"/>
            <a:lumOff val="0"/>
            <a:alpha val="65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ru-RU" sz="1800" dirty="0" err="1" smtClean="0">
              <a:solidFill>
                <a:schemeClr val="tx1"/>
              </a:solidFill>
            </a:rPr>
            <a:t>Історія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античної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філософії</a:t>
          </a:r>
          <a:r>
            <a:rPr lang="ru-RU" sz="1800" dirty="0" smtClean="0">
              <a:solidFill>
                <a:schemeClr val="tx1"/>
              </a:solidFill>
            </a:rPr>
            <a:t>.</a:t>
          </a:r>
          <a:endParaRPr lang="ru-RU" sz="1800" dirty="0">
            <a:solidFill>
              <a:schemeClr val="tx1"/>
            </a:solidFill>
          </a:endParaRPr>
        </a:p>
      </dgm:t>
    </dgm:pt>
    <dgm:pt modelId="{FA70C14C-8447-4FA0-88CE-D14285F9C0F2}" type="parTrans" cxnId="{C72ED765-4D90-4063-A7CB-6EBD5B076740}">
      <dgm:prSet/>
      <dgm:spPr/>
      <dgm:t>
        <a:bodyPr/>
        <a:lstStyle/>
        <a:p>
          <a:endParaRPr lang="ru-RU"/>
        </a:p>
      </dgm:t>
    </dgm:pt>
    <dgm:pt modelId="{F2E66526-6CB0-47D8-9A65-A0D821C760E9}" type="sibTrans" cxnId="{C72ED765-4D90-4063-A7CB-6EBD5B076740}">
      <dgm:prSet/>
      <dgm:spPr/>
      <dgm:t>
        <a:bodyPr/>
        <a:lstStyle/>
        <a:p>
          <a:endParaRPr lang="ru-RU"/>
        </a:p>
      </dgm:t>
    </dgm:pt>
    <dgm:pt modelId="{0E428D3C-B597-48A9-BFFA-CB3DB80CC6E2}">
      <dgm:prSet custT="1"/>
      <dgm:spPr>
        <a:solidFill>
          <a:schemeClr val="accent3">
            <a:shade val="50000"/>
            <a:hueOff val="0"/>
            <a:satOff val="0"/>
            <a:lumOff val="7992"/>
            <a:alpha val="27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ru-RU" sz="1800" dirty="0" err="1" smtClean="0">
              <a:solidFill>
                <a:schemeClr val="tx1"/>
              </a:solidFill>
            </a:rPr>
            <a:t>Філософія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Стародавнього</a:t>
          </a:r>
          <a:r>
            <a:rPr lang="ru-RU" sz="1800" dirty="0" smtClean="0">
              <a:solidFill>
                <a:schemeClr val="tx1"/>
              </a:solidFill>
            </a:rPr>
            <a:t> Сходу.</a:t>
          </a:r>
          <a:endParaRPr lang="ru-RU" sz="1800" dirty="0">
            <a:solidFill>
              <a:schemeClr val="tx1"/>
            </a:solidFill>
          </a:endParaRPr>
        </a:p>
      </dgm:t>
    </dgm:pt>
    <dgm:pt modelId="{12C6EE18-9BB5-464D-AFB6-5C7A81420D4C}" type="parTrans" cxnId="{685BE557-30D4-4D93-9B33-2B5ABB988E0A}">
      <dgm:prSet/>
      <dgm:spPr/>
      <dgm:t>
        <a:bodyPr/>
        <a:lstStyle/>
        <a:p>
          <a:endParaRPr lang="ru-RU"/>
        </a:p>
      </dgm:t>
    </dgm:pt>
    <dgm:pt modelId="{F186CADC-6A02-44A0-B025-75AF72E674BA}" type="sibTrans" cxnId="{685BE557-30D4-4D93-9B33-2B5ABB988E0A}">
      <dgm:prSet/>
      <dgm:spPr/>
      <dgm:t>
        <a:bodyPr/>
        <a:lstStyle/>
        <a:p>
          <a:endParaRPr lang="ru-RU"/>
        </a:p>
      </dgm:t>
    </dgm:pt>
    <dgm:pt modelId="{185FC1F1-3F58-4E68-AE0D-898A3C055D8D}">
      <dgm:prSet custT="1"/>
      <dgm:spPr>
        <a:solidFill>
          <a:schemeClr val="accent3">
            <a:shade val="50000"/>
            <a:hueOff val="0"/>
            <a:satOff val="0"/>
            <a:lumOff val="15983"/>
            <a:alpha val="34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ru-RU" sz="1800" dirty="0" err="1" smtClean="0">
              <a:solidFill>
                <a:schemeClr val="tx1"/>
              </a:solidFill>
            </a:rPr>
            <a:t>Філософія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Середніх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віків</a:t>
          </a:r>
          <a:r>
            <a:rPr lang="ru-RU" sz="1800" dirty="0" smtClean="0">
              <a:solidFill>
                <a:schemeClr val="tx1"/>
              </a:solidFill>
            </a:rPr>
            <a:t>. </a:t>
          </a:r>
          <a:endParaRPr lang="ru-RU" sz="1800" dirty="0">
            <a:solidFill>
              <a:schemeClr val="tx1"/>
            </a:solidFill>
          </a:endParaRPr>
        </a:p>
      </dgm:t>
    </dgm:pt>
    <dgm:pt modelId="{B1A8B635-4458-4FB1-AE6E-83CF6503BF00}" type="parTrans" cxnId="{EEA41501-B9EC-42ED-A983-8CF222395464}">
      <dgm:prSet/>
      <dgm:spPr/>
      <dgm:t>
        <a:bodyPr/>
        <a:lstStyle/>
        <a:p>
          <a:endParaRPr lang="ru-RU"/>
        </a:p>
      </dgm:t>
    </dgm:pt>
    <dgm:pt modelId="{587FB583-742A-45C3-8176-485D9EF12B88}" type="sibTrans" cxnId="{EEA41501-B9EC-42ED-A983-8CF222395464}">
      <dgm:prSet/>
      <dgm:spPr/>
      <dgm:t>
        <a:bodyPr/>
        <a:lstStyle/>
        <a:p>
          <a:endParaRPr lang="ru-RU"/>
        </a:p>
      </dgm:t>
    </dgm:pt>
    <dgm:pt modelId="{74417E4E-FC98-43D5-ABBA-93F432142D6D}">
      <dgm:prSet custT="1"/>
      <dgm:spPr>
        <a:solidFill>
          <a:schemeClr val="bg1">
            <a:lumMod val="95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ru-RU" sz="1800" dirty="0" err="1" smtClean="0">
              <a:solidFill>
                <a:schemeClr val="tx1"/>
              </a:solidFill>
            </a:rPr>
            <a:t>Філософія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доби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Відродження</a:t>
          </a:r>
          <a:r>
            <a:rPr lang="ru-RU" sz="1800" dirty="0" smtClean="0">
              <a:solidFill>
                <a:schemeClr val="tx1"/>
              </a:solidFill>
            </a:rPr>
            <a:t>.</a:t>
          </a:r>
          <a:endParaRPr lang="ru-RU" sz="1800" dirty="0">
            <a:solidFill>
              <a:schemeClr val="tx1"/>
            </a:solidFill>
          </a:endParaRPr>
        </a:p>
      </dgm:t>
    </dgm:pt>
    <dgm:pt modelId="{940B5956-8177-4777-83B3-AB52D4C07180}" type="parTrans" cxnId="{FF0BAD8F-8443-4B71-A01D-990D4ABE1A77}">
      <dgm:prSet/>
      <dgm:spPr/>
      <dgm:t>
        <a:bodyPr/>
        <a:lstStyle/>
        <a:p>
          <a:endParaRPr lang="ru-RU"/>
        </a:p>
      </dgm:t>
    </dgm:pt>
    <dgm:pt modelId="{F1CBF65C-D150-4018-848B-BF499525B78F}" type="sibTrans" cxnId="{FF0BAD8F-8443-4B71-A01D-990D4ABE1A77}">
      <dgm:prSet/>
      <dgm:spPr/>
      <dgm:t>
        <a:bodyPr/>
        <a:lstStyle/>
        <a:p>
          <a:endParaRPr lang="ru-RU"/>
        </a:p>
      </dgm:t>
    </dgm:pt>
    <dgm:pt modelId="{2D1FD628-D01D-4DA8-876A-AC2249738A44}">
      <dgm:prSet custT="1"/>
      <dgm:spPr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ru-RU" sz="1800" dirty="0" err="1" smtClean="0">
              <a:solidFill>
                <a:schemeClr val="tx1"/>
              </a:solidFill>
            </a:rPr>
            <a:t>Філософія</a:t>
          </a:r>
          <a:r>
            <a:rPr lang="ru-RU" sz="1800" dirty="0" smtClean="0">
              <a:solidFill>
                <a:schemeClr val="tx1"/>
              </a:solidFill>
            </a:rPr>
            <a:t> Нового часу. </a:t>
          </a:r>
          <a:endParaRPr lang="ru-RU" sz="1800" dirty="0">
            <a:solidFill>
              <a:schemeClr val="tx1"/>
            </a:solidFill>
          </a:endParaRPr>
        </a:p>
      </dgm:t>
    </dgm:pt>
    <dgm:pt modelId="{16906263-BB93-4152-BE3D-46500216FA93}" type="parTrans" cxnId="{37A7A85A-0C05-4D85-BAD6-F0E869C9EA06}">
      <dgm:prSet/>
      <dgm:spPr/>
      <dgm:t>
        <a:bodyPr/>
        <a:lstStyle/>
        <a:p>
          <a:endParaRPr lang="ru-RU"/>
        </a:p>
      </dgm:t>
    </dgm:pt>
    <dgm:pt modelId="{8E03BC5F-7AC0-4E5B-B922-20CC57483729}" type="sibTrans" cxnId="{37A7A85A-0C05-4D85-BAD6-F0E869C9EA06}">
      <dgm:prSet/>
      <dgm:spPr/>
      <dgm:t>
        <a:bodyPr/>
        <a:lstStyle/>
        <a:p>
          <a:endParaRPr lang="ru-RU"/>
        </a:p>
      </dgm:t>
    </dgm:pt>
    <dgm:pt modelId="{691A3FDF-5C31-4E7B-B870-38DFE38F7C38}">
      <dgm:prSet custT="1"/>
      <dgm:spPr>
        <a:solidFill>
          <a:schemeClr val="accent3">
            <a:shade val="50000"/>
            <a:hueOff val="0"/>
            <a:satOff val="0"/>
            <a:lumOff val="31966"/>
            <a:alpha val="90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ru-RU" sz="1800" dirty="0" err="1" smtClean="0">
              <a:solidFill>
                <a:schemeClr val="tx1"/>
              </a:solidFill>
            </a:rPr>
            <a:t>Німецька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класична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філософія</a:t>
          </a:r>
          <a:r>
            <a:rPr lang="ru-RU" sz="1800" dirty="0" smtClean="0">
              <a:solidFill>
                <a:schemeClr val="tx1"/>
              </a:solidFill>
            </a:rPr>
            <a:t>. </a:t>
          </a:r>
          <a:endParaRPr lang="ru-RU" sz="1800" dirty="0">
            <a:solidFill>
              <a:schemeClr val="tx1"/>
            </a:solidFill>
          </a:endParaRPr>
        </a:p>
      </dgm:t>
    </dgm:pt>
    <dgm:pt modelId="{AA5501E1-131F-4860-8EEA-3E5BDBCC0AA0}" type="parTrans" cxnId="{1DD1E7F6-8D10-4457-AC6D-D77400C23A7A}">
      <dgm:prSet/>
      <dgm:spPr/>
      <dgm:t>
        <a:bodyPr/>
        <a:lstStyle/>
        <a:p>
          <a:endParaRPr lang="ru-RU"/>
        </a:p>
      </dgm:t>
    </dgm:pt>
    <dgm:pt modelId="{FFD25624-7CB7-4CD5-A04B-0B20FC44E14F}" type="sibTrans" cxnId="{1DD1E7F6-8D10-4457-AC6D-D77400C23A7A}">
      <dgm:prSet/>
      <dgm:spPr/>
      <dgm:t>
        <a:bodyPr/>
        <a:lstStyle/>
        <a:p>
          <a:endParaRPr lang="ru-RU"/>
        </a:p>
      </dgm:t>
    </dgm:pt>
    <dgm:pt modelId="{AE15B74E-EB65-43B9-B8B3-04964AF9CCDE}">
      <dgm:prSet custT="1"/>
      <dgm:spPr>
        <a:solidFill>
          <a:schemeClr val="accent3">
            <a:shade val="50000"/>
            <a:hueOff val="0"/>
            <a:satOff val="0"/>
            <a:lumOff val="23975"/>
            <a:alpha val="46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ru-RU" sz="1800" dirty="0" err="1" smtClean="0">
              <a:solidFill>
                <a:schemeClr val="tx1"/>
              </a:solidFill>
            </a:rPr>
            <a:t>Історія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української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філософії</a:t>
          </a:r>
          <a:r>
            <a:rPr lang="ru-RU" sz="1800" dirty="0" smtClean="0">
              <a:solidFill>
                <a:schemeClr val="tx1"/>
              </a:solidFill>
            </a:rPr>
            <a:t>. </a:t>
          </a:r>
          <a:endParaRPr lang="ru-RU" sz="1800" dirty="0">
            <a:solidFill>
              <a:schemeClr val="tx1"/>
            </a:solidFill>
          </a:endParaRPr>
        </a:p>
      </dgm:t>
    </dgm:pt>
    <dgm:pt modelId="{7380F9C9-B1C9-4898-A034-2E8FD47B6802}" type="parTrans" cxnId="{6BAD12E6-3054-4C5B-9260-1A9AFBB10E84}">
      <dgm:prSet/>
      <dgm:spPr/>
      <dgm:t>
        <a:bodyPr/>
        <a:lstStyle/>
        <a:p>
          <a:endParaRPr lang="ru-RU"/>
        </a:p>
      </dgm:t>
    </dgm:pt>
    <dgm:pt modelId="{2D06A766-282F-4F4A-B3AB-5871FC77CA9E}" type="sibTrans" cxnId="{6BAD12E6-3054-4C5B-9260-1A9AFBB10E84}">
      <dgm:prSet/>
      <dgm:spPr/>
      <dgm:t>
        <a:bodyPr/>
        <a:lstStyle/>
        <a:p>
          <a:endParaRPr lang="ru-RU"/>
        </a:p>
      </dgm:t>
    </dgm:pt>
    <dgm:pt modelId="{F318218B-E2AE-436F-BB2B-9BCE752B58A6}">
      <dgm:prSet custT="1"/>
      <dgm:spPr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ru-RU" sz="1800" dirty="0" err="1" smtClean="0">
              <a:solidFill>
                <a:schemeClr val="tx1"/>
              </a:solidFill>
            </a:rPr>
            <a:t>Некласична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філософія</a:t>
          </a:r>
          <a:r>
            <a:rPr lang="ru-RU" sz="1800" dirty="0" smtClean="0">
              <a:solidFill>
                <a:schemeClr val="tx1"/>
              </a:solidFill>
            </a:rPr>
            <a:t>.</a:t>
          </a:r>
          <a:endParaRPr lang="ru-RU" sz="1800" dirty="0">
            <a:solidFill>
              <a:schemeClr val="tx1"/>
            </a:solidFill>
          </a:endParaRPr>
        </a:p>
      </dgm:t>
    </dgm:pt>
    <dgm:pt modelId="{A90543BF-E61B-4690-A4B9-0F2C260CA0C7}" type="parTrans" cxnId="{46D9A858-CB12-46B1-93D1-92A5637AEF4C}">
      <dgm:prSet/>
      <dgm:spPr/>
      <dgm:t>
        <a:bodyPr/>
        <a:lstStyle/>
        <a:p>
          <a:endParaRPr lang="ru-RU"/>
        </a:p>
      </dgm:t>
    </dgm:pt>
    <dgm:pt modelId="{EBF3656D-99F4-4D2F-9A7F-A40F1B615D34}" type="sibTrans" cxnId="{46D9A858-CB12-46B1-93D1-92A5637AEF4C}">
      <dgm:prSet/>
      <dgm:spPr/>
      <dgm:t>
        <a:bodyPr/>
        <a:lstStyle/>
        <a:p>
          <a:endParaRPr lang="ru-RU"/>
        </a:p>
      </dgm:t>
    </dgm:pt>
    <dgm:pt modelId="{26C636D0-FBE9-4717-8A17-A89BB26398E0}">
      <dgm:prSet custT="1"/>
      <dgm:spPr>
        <a:solidFill>
          <a:schemeClr val="tx1">
            <a:lumMod val="50000"/>
            <a:lumOff val="50000"/>
            <a:alpha val="86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ru-RU" sz="1800" dirty="0" err="1" smtClean="0">
              <a:solidFill>
                <a:schemeClr val="tx1"/>
              </a:solidFill>
            </a:rPr>
            <a:t>Сучасна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філософія</a:t>
          </a:r>
          <a:r>
            <a:rPr lang="ru-RU" sz="1800" dirty="0" smtClean="0">
              <a:solidFill>
                <a:schemeClr val="tx1"/>
              </a:solidFill>
            </a:rPr>
            <a:t>. </a:t>
          </a:r>
          <a:endParaRPr lang="ru-RU" sz="1800" dirty="0">
            <a:solidFill>
              <a:schemeClr val="tx1"/>
            </a:solidFill>
          </a:endParaRPr>
        </a:p>
      </dgm:t>
    </dgm:pt>
    <dgm:pt modelId="{211275B7-4F1C-438E-97CB-1D4DA160B135}" type="parTrans" cxnId="{0915A9F3-1360-4E9C-A028-5340801CCF7F}">
      <dgm:prSet/>
      <dgm:spPr/>
      <dgm:t>
        <a:bodyPr/>
        <a:lstStyle/>
        <a:p>
          <a:endParaRPr lang="ru-RU"/>
        </a:p>
      </dgm:t>
    </dgm:pt>
    <dgm:pt modelId="{91A55494-98E9-439A-BCEE-2B3196135225}" type="sibTrans" cxnId="{0915A9F3-1360-4E9C-A028-5340801CCF7F}">
      <dgm:prSet/>
      <dgm:spPr/>
      <dgm:t>
        <a:bodyPr/>
        <a:lstStyle/>
        <a:p>
          <a:endParaRPr lang="ru-RU"/>
        </a:p>
      </dgm:t>
    </dgm:pt>
    <dgm:pt modelId="{31AE8F25-C326-47A1-9419-D116597B714E}" type="pres">
      <dgm:prSet presAssocID="{C4110D66-8823-41C2-AA99-93171E70F9B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E61A4E-F37A-4749-A3A8-8CA5CC9DF3E3}" type="pres">
      <dgm:prSet presAssocID="{33461336-2DDD-495A-8D3B-480D280A2A16}" presName="node" presStyleLbl="node1" presStyleIdx="0" presStyleCnt="9" custLinFactNeighborX="-12549" custLinFactNeighborY="533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44B9E5-F1E4-4647-B631-FD3120E0785C}" type="pres">
      <dgm:prSet presAssocID="{F2E66526-6CB0-47D8-9A65-A0D821C760E9}" presName="sibTrans" presStyleCnt="0"/>
      <dgm:spPr/>
    </dgm:pt>
    <dgm:pt modelId="{F9D58751-4BE4-494C-B9DE-BA98A836777E}" type="pres">
      <dgm:prSet presAssocID="{0E428D3C-B597-48A9-BFFA-CB3DB80CC6E2}" presName="node" presStyleLbl="node1" presStyleIdx="1" presStyleCnt="9" custScaleY="139926" custLinFactNeighborX="-16407" custLinFactNeighborY="70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08F2D0-55D4-4705-986D-8FC1298B8AAE}" type="pres">
      <dgm:prSet presAssocID="{F186CADC-6A02-44A0-B025-75AF72E674BA}" presName="sibTrans" presStyleCnt="0"/>
      <dgm:spPr/>
    </dgm:pt>
    <dgm:pt modelId="{EEA9F8E5-8637-4E94-8EC0-650E6DB52EDB}" type="pres">
      <dgm:prSet presAssocID="{185FC1F1-3F58-4E68-AE0D-898A3C055D8D}" presName="node" presStyleLbl="node1" presStyleIdx="2" presStyleCnt="9" custScaleY="86078" custLinFactNeighborX="15529" custLinFactNeighborY="8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49C4F2-75AF-4086-B993-881FDE6731BA}" type="pres">
      <dgm:prSet presAssocID="{587FB583-742A-45C3-8176-485D9EF12B88}" presName="sibTrans" presStyleCnt="0"/>
      <dgm:spPr/>
    </dgm:pt>
    <dgm:pt modelId="{C7BE41F6-C45F-4A82-9975-5756A1521855}" type="pres">
      <dgm:prSet presAssocID="{74417E4E-FC98-43D5-ABBA-93F432142D6D}" presName="node" presStyleLbl="node1" presStyleIdx="3" presStyleCnt="9" custScaleY="60540" custLinFactNeighborX="-5000" custLinFactNeighborY="473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B43159-80C2-4EF4-A7F9-D85C2665BA6D}" type="pres">
      <dgm:prSet presAssocID="{F1CBF65C-D150-4018-848B-BF499525B78F}" presName="sibTrans" presStyleCnt="0"/>
      <dgm:spPr/>
    </dgm:pt>
    <dgm:pt modelId="{F292A804-CF0E-4DA2-A4A1-9DC7100791D0}" type="pres">
      <dgm:prSet presAssocID="{2D1FD628-D01D-4DA8-876A-AC2249738A44}" presName="node" presStyleLbl="node1" presStyleIdx="4" presStyleCnt="9" custScaleY="60791" custLinFactNeighborX="92716" custLinFactNeighborY="6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1FD246-BC4F-4585-81B8-94F47D2C725B}" type="pres">
      <dgm:prSet presAssocID="{8E03BC5F-7AC0-4E5B-B922-20CC57483729}" presName="sibTrans" presStyleCnt="0"/>
      <dgm:spPr/>
    </dgm:pt>
    <dgm:pt modelId="{2DB2E790-2DBE-4597-AEA9-0C61C9836179}" type="pres">
      <dgm:prSet presAssocID="{691A3FDF-5C31-4E7B-B870-38DFE38F7C38}" presName="node" presStyleLbl="node1" presStyleIdx="5" presStyleCnt="9" custLinFactX="-12897" custLinFactNeighborX="-100000" custLinFactNeighborY="39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76314E-51F8-489F-90E2-BF6287276A5A}" type="pres">
      <dgm:prSet presAssocID="{FFD25624-7CB7-4CD5-A04B-0B20FC44E14F}" presName="sibTrans" presStyleCnt="0"/>
      <dgm:spPr/>
    </dgm:pt>
    <dgm:pt modelId="{2C6455F1-F9A9-406C-B8E1-C3D40F1B2352}" type="pres">
      <dgm:prSet presAssocID="{AE15B74E-EB65-43B9-B8B3-04964AF9CCDE}" presName="node" presStyleLbl="node1" presStyleIdx="6" presStyleCnt="9" custLinFactX="18162" custLinFactY="2942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F145D-18DE-4632-9B40-E70F92442A27}" type="pres">
      <dgm:prSet presAssocID="{2D06A766-282F-4F4A-B3AB-5871FC77CA9E}" presName="sibTrans" presStyleCnt="0"/>
      <dgm:spPr/>
    </dgm:pt>
    <dgm:pt modelId="{63E04153-126B-4B30-8B11-FF486B045F6C}" type="pres">
      <dgm:prSet presAssocID="{F318218B-E2AE-436F-BB2B-9BCE752B58A6}" presName="node" presStyleLbl="node1" presStyleIdx="7" presStyleCnt="9" custLinFactNeighborX="-18162" custLinFactNeighborY="-15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9EFE6B-DDB9-4413-9C3F-4EA9F5CE8FDD}" type="pres">
      <dgm:prSet presAssocID="{EBF3656D-99F4-4D2F-9A7F-A40F1B615D34}" presName="sibTrans" presStyleCnt="0"/>
      <dgm:spPr/>
    </dgm:pt>
    <dgm:pt modelId="{A4C165C8-F779-4096-BCA8-217643BD00F6}" type="pres">
      <dgm:prSet presAssocID="{26C636D0-FBE9-4717-8A17-A89BB26398E0}" presName="node" presStyleLbl="node1" presStyleIdx="8" presStyleCnt="9" custLinFactNeighborX="-39471" custLinFactNeighborY="-47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D1E7F6-8D10-4457-AC6D-D77400C23A7A}" srcId="{C4110D66-8823-41C2-AA99-93171E70F9BA}" destId="{691A3FDF-5C31-4E7B-B870-38DFE38F7C38}" srcOrd="5" destOrd="0" parTransId="{AA5501E1-131F-4860-8EEA-3E5BDBCC0AA0}" sibTransId="{FFD25624-7CB7-4CD5-A04B-0B20FC44E14F}"/>
    <dgm:cxn modelId="{EEA41501-B9EC-42ED-A983-8CF222395464}" srcId="{C4110D66-8823-41C2-AA99-93171E70F9BA}" destId="{185FC1F1-3F58-4E68-AE0D-898A3C055D8D}" srcOrd="2" destOrd="0" parTransId="{B1A8B635-4458-4FB1-AE6E-83CF6503BF00}" sibTransId="{587FB583-742A-45C3-8176-485D9EF12B88}"/>
    <dgm:cxn modelId="{0915A9F3-1360-4E9C-A028-5340801CCF7F}" srcId="{C4110D66-8823-41C2-AA99-93171E70F9BA}" destId="{26C636D0-FBE9-4717-8A17-A89BB26398E0}" srcOrd="8" destOrd="0" parTransId="{211275B7-4F1C-438E-97CB-1D4DA160B135}" sibTransId="{91A55494-98E9-439A-BCEE-2B3196135225}"/>
    <dgm:cxn modelId="{0E1C8308-E1D0-42B3-AC0A-42C2F542CAAC}" type="presOf" srcId="{74417E4E-FC98-43D5-ABBA-93F432142D6D}" destId="{C7BE41F6-C45F-4A82-9975-5756A1521855}" srcOrd="0" destOrd="0" presId="urn:microsoft.com/office/officeart/2005/8/layout/default"/>
    <dgm:cxn modelId="{E9CC8C0B-1DA0-4699-8A36-23CDCC785A24}" type="presOf" srcId="{2D1FD628-D01D-4DA8-876A-AC2249738A44}" destId="{F292A804-CF0E-4DA2-A4A1-9DC7100791D0}" srcOrd="0" destOrd="0" presId="urn:microsoft.com/office/officeart/2005/8/layout/default"/>
    <dgm:cxn modelId="{3E238479-F9D2-4DEC-BF55-08E8E5C8E28A}" type="presOf" srcId="{185FC1F1-3F58-4E68-AE0D-898A3C055D8D}" destId="{EEA9F8E5-8637-4E94-8EC0-650E6DB52EDB}" srcOrd="0" destOrd="0" presId="urn:microsoft.com/office/officeart/2005/8/layout/default"/>
    <dgm:cxn modelId="{46D9A858-CB12-46B1-93D1-92A5637AEF4C}" srcId="{C4110D66-8823-41C2-AA99-93171E70F9BA}" destId="{F318218B-E2AE-436F-BB2B-9BCE752B58A6}" srcOrd="7" destOrd="0" parTransId="{A90543BF-E61B-4690-A4B9-0F2C260CA0C7}" sibTransId="{EBF3656D-99F4-4D2F-9A7F-A40F1B615D34}"/>
    <dgm:cxn modelId="{88828D33-8F6E-4C64-9375-7970A661B8B7}" type="presOf" srcId="{691A3FDF-5C31-4E7B-B870-38DFE38F7C38}" destId="{2DB2E790-2DBE-4597-AEA9-0C61C9836179}" srcOrd="0" destOrd="0" presId="urn:microsoft.com/office/officeart/2005/8/layout/default"/>
    <dgm:cxn modelId="{E6EF51F8-4D6F-4698-BA34-25BAF25AC7E2}" type="presOf" srcId="{AE15B74E-EB65-43B9-B8B3-04964AF9CCDE}" destId="{2C6455F1-F9A9-406C-B8E1-C3D40F1B2352}" srcOrd="0" destOrd="0" presId="urn:microsoft.com/office/officeart/2005/8/layout/default"/>
    <dgm:cxn modelId="{685BE557-30D4-4D93-9B33-2B5ABB988E0A}" srcId="{C4110D66-8823-41C2-AA99-93171E70F9BA}" destId="{0E428D3C-B597-48A9-BFFA-CB3DB80CC6E2}" srcOrd="1" destOrd="0" parTransId="{12C6EE18-9BB5-464D-AFB6-5C7A81420D4C}" sibTransId="{F186CADC-6A02-44A0-B025-75AF72E674BA}"/>
    <dgm:cxn modelId="{37A7A85A-0C05-4D85-BAD6-F0E869C9EA06}" srcId="{C4110D66-8823-41C2-AA99-93171E70F9BA}" destId="{2D1FD628-D01D-4DA8-876A-AC2249738A44}" srcOrd="4" destOrd="0" parTransId="{16906263-BB93-4152-BE3D-46500216FA93}" sibTransId="{8E03BC5F-7AC0-4E5B-B922-20CC57483729}"/>
    <dgm:cxn modelId="{C72ED765-4D90-4063-A7CB-6EBD5B076740}" srcId="{C4110D66-8823-41C2-AA99-93171E70F9BA}" destId="{33461336-2DDD-495A-8D3B-480D280A2A16}" srcOrd="0" destOrd="0" parTransId="{FA70C14C-8447-4FA0-88CE-D14285F9C0F2}" sibTransId="{F2E66526-6CB0-47D8-9A65-A0D821C760E9}"/>
    <dgm:cxn modelId="{3BCFBDB3-D8AF-4819-AE0F-996CCCA3F6C9}" type="presOf" srcId="{26C636D0-FBE9-4717-8A17-A89BB26398E0}" destId="{A4C165C8-F779-4096-BCA8-217643BD00F6}" srcOrd="0" destOrd="0" presId="urn:microsoft.com/office/officeart/2005/8/layout/default"/>
    <dgm:cxn modelId="{6BAD12E6-3054-4C5B-9260-1A9AFBB10E84}" srcId="{C4110D66-8823-41C2-AA99-93171E70F9BA}" destId="{AE15B74E-EB65-43B9-B8B3-04964AF9CCDE}" srcOrd="6" destOrd="0" parTransId="{7380F9C9-B1C9-4898-A034-2E8FD47B6802}" sibTransId="{2D06A766-282F-4F4A-B3AB-5871FC77CA9E}"/>
    <dgm:cxn modelId="{06E1A620-36B5-4304-BF4F-F901CCAC5018}" type="presOf" srcId="{C4110D66-8823-41C2-AA99-93171E70F9BA}" destId="{31AE8F25-C326-47A1-9419-D116597B714E}" srcOrd="0" destOrd="0" presId="urn:microsoft.com/office/officeart/2005/8/layout/default"/>
    <dgm:cxn modelId="{FF0BAD8F-8443-4B71-A01D-990D4ABE1A77}" srcId="{C4110D66-8823-41C2-AA99-93171E70F9BA}" destId="{74417E4E-FC98-43D5-ABBA-93F432142D6D}" srcOrd="3" destOrd="0" parTransId="{940B5956-8177-4777-83B3-AB52D4C07180}" sibTransId="{F1CBF65C-D150-4018-848B-BF499525B78F}"/>
    <dgm:cxn modelId="{5C2B5E3B-08CC-4F2C-9409-3E40DEC9E1D7}" type="presOf" srcId="{F318218B-E2AE-436F-BB2B-9BCE752B58A6}" destId="{63E04153-126B-4B30-8B11-FF486B045F6C}" srcOrd="0" destOrd="0" presId="urn:microsoft.com/office/officeart/2005/8/layout/default"/>
    <dgm:cxn modelId="{24CD4C2F-3792-4BE3-9D37-57E5F43B365F}" type="presOf" srcId="{0E428D3C-B597-48A9-BFFA-CB3DB80CC6E2}" destId="{F9D58751-4BE4-494C-B9DE-BA98A836777E}" srcOrd="0" destOrd="0" presId="urn:microsoft.com/office/officeart/2005/8/layout/default"/>
    <dgm:cxn modelId="{E375033E-E08E-4F81-966B-5544337C4A31}" type="presOf" srcId="{33461336-2DDD-495A-8D3B-480D280A2A16}" destId="{D5E61A4E-F37A-4749-A3A8-8CA5CC9DF3E3}" srcOrd="0" destOrd="0" presId="urn:microsoft.com/office/officeart/2005/8/layout/default"/>
    <dgm:cxn modelId="{47F3BCA8-DC81-4F64-8E3F-241F62D0AAEC}" type="presParOf" srcId="{31AE8F25-C326-47A1-9419-D116597B714E}" destId="{D5E61A4E-F37A-4749-A3A8-8CA5CC9DF3E3}" srcOrd="0" destOrd="0" presId="urn:microsoft.com/office/officeart/2005/8/layout/default"/>
    <dgm:cxn modelId="{62071168-D8F8-4772-9098-34A11A315059}" type="presParOf" srcId="{31AE8F25-C326-47A1-9419-D116597B714E}" destId="{F944B9E5-F1E4-4647-B631-FD3120E0785C}" srcOrd="1" destOrd="0" presId="urn:microsoft.com/office/officeart/2005/8/layout/default"/>
    <dgm:cxn modelId="{CF99100A-898C-4C8E-B6B9-B4D6F5FF63EA}" type="presParOf" srcId="{31AE8F25-C326-47A1-9419-D116597B714E}" destId="{F9D58751-4BE4-494C-B9DE-BA98A836777E}" srcOrd="2" destOrd="0" presId="urn:microsoft.com/office/officeart/2005/8/layout/default"/>
    <dgm:cxn modelId="{651D993D-5E78-4349-99AD-C9BA0E3329CF}" type="presParOf" srcId="{31AE8F25-C326-47A1-9419-D116597B714E}" destId="{2608F2D0-55D4-4705-986D-8FC1298B8AAE}" srcOrd="3" destOrd="0" presId="urn:microsoft.com/office/officeart/2005/8/layout/default"/>
    <dgm:cxn modelId="{FE57A87D-63CE-468D-8226-6D3C4E732B49}" type="presParOf" srcId="{31AE8F25-C326-47A1-9419-D116597B714E}" destId="{EEA9F8E5-8637-4E94-8EC0-650E6DB52EDB}" srcOrd="4" destOrd="0" presId="urn:microsoft.com/office/officeart/2005/8/layout/default"/>
    <dgm:cxn modelId="{5C1440BF-410A-4A70-91BC-B7477EBDB038}" type="presParOf" srcId="{31AE8F25-C326-47A1-9419-D116597B714E}" destId="{CD49C4F2-75AF-4086-B993-881FDE6731BA}" srcOrd="5" destOrd="0" presId="urn:microsoft.com/office/officeart/2005/8/layout/default"/>
    <dgm:cxn modelId="{E3239EC4-52F9-4724-8EB2-70CB8CC132AD}" type="presParOf" srcId="{31AE8F25-C326-47A1-9419-D116597B714E}" destId="{C7BE41F6-C45F-4A82-9975-5756A1521855}" srcOrd="6" destOrd="0" presId="urn:microsoft.com/office/officeart/2005/8/layout/default"/>
    <dgm:cxn modelId="{67E28B95-303C-409E-BAC8-AEFC6CE026F2}" type="presParOf" srcId="{31AE8F25-C326-47A1-9419-D116597B714E}" destId="{B0B43159-80C2-4EF4-A7F9-D85C2665BA6D}" srcOrd="7" destOrd="0" presId="urn:microsoft.com/office/officeart/2005/8/layout/default"/>
    <dgm:cxn modelId="{8C420463-C265-4DC4-92BF-F05C57236F0C}" type="presParOf" srcId="{31AE8F25-C326-47A1-9419-D116597B714E}" destId="{F292A804-CF0E-4DA2-A4A1-9DC7100791D0}" srcOrd="8" destOrd="0" presId="urn:microsoft.com/office/officeart/2005/8/layout/default"/>
    <dgm:cxn modelId="{B60BF721-FE7E-4CCD-83BD-1AE5B7700BFA}" type="presParOf" srcId="{31AE8F25-C326-47A1-9419-D116597B714E}" destId="{9E1FD246-BC4F-4585-81B8-94F47D2C725B}" srcOrd="9" destOrd="0" presId="urn:microsoft.com/office/officeart/2005/8/layout/default"/>
    <dgm:cxn modelId="{04E0958C-2CCF-4383-A42B-10CF66037843}" type="presParOf" srcId="{31AE8F25-C326-47A1-9419-D116597B714E}" destId="{2DB2E790-2DBE-4597-AEA9-0C61C9836179}" srcOrd="10" destOrd="0" presId="urn:microsoft.com/office/officeart/2005/8/layout/default"/>
    <dgm:cxn modelId="{9BA69BA8-ACF5-40D1-A45A-6DF5D7AFA4DD}" type="presParOf" srcId="{31AE8F25-C326-47A1-9419-D116597B714E}" destId="{8976314E-51F8-489F-90E2-BF6287276A5A}" srcOrd="11" destOrd="0" presId="urn:microsoft.com/office/officeart/2005/8/layout/default"/>
    <dgm:cxn modelId="{A70E9E1F-7C43-4CD3-841D-15E67BC6AC97}" type="presParOf" srcId="{31AE8F25-C326-47A1-9419-D116597B714E}" destId="{2C6455F1-F9A9-406C-B8E1-C3D40F1B2352}" srcOrd="12" destOrd="0" presId="urn:microsoft.com/office/officeart/2005/8/layout/default"/>
    <dgm:cxn modelId="{DA57A426-545C-4A5D-B878-41943C54E74F}" type="presParOf" srcId="{31AE8F25-C326-47A1-9419-D116597B714E}" destId="{F65F145D-18DE-4632-9B40-E70F92442A27}" srcOrd="13" destOrd="0" presId="urn:microsoft.com/office/officeart/2005/8/layout/default"/>
    <dgm:cxn modelId="{3CA296FE-A121-4B87-A880-1CCAD61F709E}" type="presParOf" srcId="{31AE8F25-C326-47A1-9419-D116597B714E}" destId="{63E04153-126B-4B30-8B11-FF486B045F6C}" srcOrd="14" destOrd="0" presId="urn:microsoft.com/office/officeart/2005/8/layout/default"/>
    <dgm:cxn modelId="{D294EF4D-840F-4B6D-99AC-EE8988875A8F}" type="presParOf" srcId="{31AE8F25-C326-47A1-9419-D116597B714E}" destId="{7D9EFE6B-DDB9-4413-9C3F-4EA9F5CE8FDD}" srcOrd="15" destOrd="0" presId="urn:microsoft.com/office/officeart/2005/8/layout/default"/>
    <dgm:cxn modelId="{CD21D939-7A8B-4D6F-ACA2-5F3FD1930347}" type="presParOf" srcId="{31AE8F25-C326-47A1-9419-D116597B714E}" destId="{A4C165C8-F779-4096-BCA8-217643BD00F6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E699A3-9FCA-4774-A3F5-CB888BD90B24}" type="doc">
      <dgm:prSet loTypeId="urn:microsoft.com/office/officeart/2005/8/layout/defaul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12F5AE0F-98DE-4E52-8645-243C65298652}">
      <dgm:prSet custT="1"/>
      <dgm:spPr>
        <a:solidFill>
          <a:schemeClr val="accent3">
            <a:hueOff val="0"/>
            <a:satOff val="0"/>
            <a:lumOff val="0"/>
            <a:alpha val="34000"/>
          </a:schemeClr>
        </a:solidFill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Українська мова</a:t>
          </a:r>
          <a:br>
            <a:rPr lang="uk-UA" sz="1800" dirty="0" smtClean="0">
              <a:solidFill>
                <a:schemeClr val="tx1"/>
              </a:solidFill>
            </a:rPr>
          </a:br>
          <a:r>
            <a:rPr lang="uk-UA" sz="1800" dirty="0" smtClean="0">
              <a:solidFill>
                <a:schemeClr val="tx1"/>
              </a:solidFill>
            </a:rPr>
            <a:t>(за професійним спрямуванням)</a:t>
          </a:r>
          <a:endParaRPr lang="ru-RU" sz="1800" dirty="0">
            <a:solidFill>
              <a:schemeClr val="tx1"/>
            </a:solidFill>
          </a:endParaRPr>
        </a:p>
      </dgm:t>
    </dgm:pt>
    <dgm:pt modelId="{8CA65F5F-5E4F-4B9D-B81B-75B1CDE1BCB1}" type="parTrans" cxnId="{8BFA942C-6049-4F13-8E50-0C139879254D}">
      <dgm:prSet/>
      <dgm:spPr/>
      <dgm:t>
        <a:bodyPr/>
        <a:lstStyle/>
        <a:p>
          <a:endParaRPr lang="ru-RU"/>
        </a:p>
      </dgm:t>
    </dgm:pt>
    <dgm:pt modelId="{6CBF4AA1-74DA-42D2-99E5-46FEE7238896}" type="sibTrans" cxnId="{8BFA942C-6049-4F13-8E50-0C139879254D}">
      <dgm:prSet/>
      <dgm:spPr/>
      <dgm:t>
        <a:bodyPr/>
        <a:lstStyle/>
        <a:p>
          <a:endParaRPr lang="ru-RU"/>
        </a:p>
      </dgm:t>
    </dgm:pt>
    <dgm:pt modelId="{F2C290B5-F82A-4B45-8282-B1230D279F44}">
      <dgm:prSet custT="1"/>
      <dgm:spPr>
        <a:solidFill>
          <a:schemeClr val="tx1">
            <a:lumMod val="75000"/>
            <a:lumOff val="25000"/>
            <a:alpha val="51000"/>
          </a:schemeClr>
        </a:solidFill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Іноземна мова за фахом:</a:t>
          </a:r>
          <a:br>
            <a:rPr lang="uk-UA" sz="1800" dirty="0" smtClean="0">
              <a:solidFill>
                <a:schemeClr val="tx1"/>
              </a:solidFill>
            </a:rPr>
          </a:br>
          <a:r>
            <a:rPr lang="uk-UA" sz="1800" dirty="0" smtClean="0">
              <a:solidFill>
                <a:schemeClr val="tx1"/>
              </a:solidFill>
            </a:rPr>
            <a:t> англійська / німецька / французька</a:t>
          </a:r>
          <a:endParaRPr lang="ru-RU" sz="1800" dirty="0">
            <a:solidFill>
              <a:schemeClr val="tx1"/>
            </a:solidFill>
          </a:endParaRPr>
        </a:p>
      </dgm:t>
    </dgm:pt>
    <dgm:pt modelId="{0D4FBE29-CB39-431E-9C2A-6A7F13970623}" type="parTrans" cxnId="{C3FD862B-D01A-4834-B989-F633F4D9E391}">
      <dgm:prSet/>
      <dgm:spPr/>
      <dgm:t>
        <a:bodyPr/>
        <a:lstStyle/>
        <a:p>
          <a:endParaRPr lang="ru-RU"/>
        </a:p>
      </dgm:t>
    </dgm:pt>
    <dgm:pt modelId="{5B54DCA3-DA5C-4A14-BE92-A99279367CD3}" type="sibTrans" cxnId="{C3FD862B-D01A-4834-B989-F633F4D9E391}">
      <dgm:prSet/>
      <dgm:spPr/>
      <dgm:t>
        <a:bodyPr/>
        <a:lstStyle/>
        <a:p>
          <a:endParaRPr lang="ru-RU"/>
        </a:p>
      </dgm:t>
    </dgm:pt>
    <dgm:pt modelId="{2251F6C9-B26B-467B-A9F5-5788A908F780}">
      <dgm:prSet custT="1"/>
      <dgm:spPr/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Польська мова</a:t>
          </a:r>
          <a:endParaRPr lang="ru-RU" sz="1800" dirty="0">
            <a:solidFill>
              <a:schemeClr val="tx1"/>
            </a:solidFill>
          </a:endParaRPr>
        </a:p>
      </dgm:t>
    </dgm:pt>
    <dgm:pt modelId="{B1D3E2C5-8579-4907-B5E7-BF2BDCA91135}" type="parTrans" cxnId="{9E823C6B-97F4-446F-8978-FFC01D913FCD}">
      <dgm:prSet/>
      <dgm:spPr/>
      <dgm:t>
        <a:bodyPr/>
        <a:lstStyle/>
        <a:p>
          <a:endParaRPr lang="ru-RU"/>
        </a:p>
      </dgm:t>
    </dgm:pt>
    <dgm:pt modelId="{F35452D3-5E38-48CB-90F5-6DA0AA3561E2}" type="sibTrans" cxnId="{9E823C6B-97F4-446F-8978-FFC01D913FCD}">
      <dgm:prSet/>
      <dgm:spPr/>
      <dgm:t>
        <a:bodyPr/>
        <a:lstStyle/>
        <a:p>
          <a:endParaRPr lang="ru-RU"/>
        </a:p>
      </dgm:t>
    </dgm:pt>
    <dgm:pt modelId="{12E3BF0C-793C-46B7-9EFB-566CF267B7CC}">
      <dgm:prSet custT="1"/>
      <dgm:spPr>
        <a:solidFill>
          <a:schemeClr val="bg2">
            <a:lumMod val="90000"/>
            <a:alpha val="89000"/>
          </a:schemeClr>
        </a:solidFill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Основи риторики </a:t>
          </a:r>
          <a:br>
            <a:rPr lang="uk-UA" sz="1800" dirty="0" smtClean="0">
              <a:solidFill>
                <a:schemeClr val="tx1"/>
              </a:solidFill>
            </a:rPr>
          </a:br>
          <a:r>
            <a:rPr lang="uk-UA" sz="1800" dirty="0" smtClean="0">
              <a:solidFill>
                <a:schemeClr val="tx1"/>
              </a:solidFill>
            </a:rPr>
            <a:t>та теорії аргументації</a:t>
          </a:r>
          <a:endParaRPr lang="ru-RU" sz="1800" dirty="0">
            <a:solidFill>
              <a:schemeClr val="tx1"/>
            </a:solidFill>
          </a:endParaRPr>
        </a:p>
      </dgm:t>
    </dgm:pt>
    <dgm:pt modelId="{CB14A77F-C3E0-416A-8ADE-AD92311F4820}" type="parTrans" cxnId="{92F6BE42-BEA0-4C5A-BBB0-BD89F59A8CDD}">
      <dgm:prSet/>
      <dgm:spPr/>
      <dgm:t>
        <a:bodyPr/>
        <a:lstStyle/>
        <a:p>
          <a:endParaRPr lang="ru-RU"/>
        </a:p>
      </dgm:t>
    </dgm:pt>
    <dgm:pt modelId="{6C68EB6C-4E6D-4389-BC27-C24EA113A658}" type="sibTrans" cxnId="{92F6BE42-BEA0-4C5A-BBB0-BD89F59A8CDD}">
      <dgm:prSet/>
      <dgm:spPr/>
      <dgm:t>
        <a:bodyPr/>
        <a:lstStyle/>
        <a:p>
          <a:endParaRPr lang="ru-RU"/>
        </a:p>
      </dgm:t>
    </dgm:pt>
    <dgm:pt modelId="{CE692A60-07BA-4F34-A11E-278CE7BBF908}">
      <dgm:prSet custT="1"/>
      <dgm:spPr>
        <a:solidFill>
          <a:schemeClr val="accent3">
            <a:hueOff val="0"/>
            <a:satOff val="0"/>
            <a:lumOff val="0"/>
            <a:alpha val="99000"/>
          </a:schemeClr>
        </a:solidFill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Логіка</a:t>
          </a:r>
          <a:endParaRPr lang="ru-RU" sz="1800" dirty="0">
            <a:solidFill>
              <a:schemeClr val="tx1"/>
            </a:solidFill>
          </a:endParaRPr>
        </a:p>
      </dgm:t>
    </dgm:pt>
    <dgm:pt modelId="{05474810-D716-4D5E-9655-21132396E82C}" type="parTrans" cxnId="{3A50FCB7-2BBC-4E7E-A22F-E4E59259167A}">
      <dgm:prSet/>
      <dgm:spPr/>
      <dgm:t>
        <a:bodyPr/>
        <a:lstStyle/>
        <a:p>
          <a:endParaRPr lang="ru-RU"/>
        </a:p>
      </dgm:t>
    </dgm:pt>
    <dgm:pt modelId="{F5308BFC-A2A1-4969-9818-12153F504D7D}" type="sibTrans" cxnId="{3A50FCB7-2BBC-4E7E-A22F-E4E59259167A}">
      <dgm:prSet/>
      <dgm:spPr/>
      <dgm:t>
        <a:bodyPr/>
        <a:lstStyle/>
        <a:p>
          <a:endParaRPr lang="ru-RU"/>
        </a:p>
      </dgm:t>
    </dgm:pt>
    <dgm:pt modelId="{817FE439-4659-4553-931D-C7A4B2BCD8D5}">
      <dgm:prSet custT="1"/>
      <dgm:spPr>
        <a:solidFill>
          <a:schemeClr val="bg2">
            <a:lumMod val="90000"/>
            <a:alpha val="94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uk-UA" sz="1800" dirty="0" smtClean="0">
              <a:solidFill>
                <a:schemeClr val="tx1"/>
              </a:solidFill>
            </a:rPr>
            <a:t>Психологія спілкування </a:t>
          </a:r>
          <a:r>
            <a:rPr lang="uk-UA" sz="1800" b="1" dirty="0" smtClean="0">
              <a:solidFill>
                <a:schemeClr val="tx1"/>
              </a:solidFill>
            </a:rPr>
            <a:t> </a:t>
          </a:r>
          <a:endParaRPr lang="ru-RU" sz="1800" dirty="0">
            <a:solidFill>
              <a:schemeClr val="tx1"/>
            </a:solidFill>
          </a:endParaRPr>
        </a:p>
      </dgm:t>
    </dgm:pt>
    <dgm:pt modelId="{559ECDFE-E756-4C07-96A5-E370A35E88E7}" type="parTrans" cxnId="{B6470E58-D7C8-4EE2-A3B6-46F6E42BE63F}">
      <dgm:prSet/>
      <dgm:spPr/>
      <dgm:t>
        <a:bodyPr/>
        <a:lstStyle/>
        <a:p>
          <a:endParaRPr lang="ru-RU"/>
        </a:p>
      </dgm:t>
    </dgm:pt>
    <dgm:pt modelId="{3296A93C-512C-49DA-AD71-262F777D13F6}" type="sibTrans" cxnId="{B6470E58-D7C8-4EE2-A3B6-46F6E42BE63F}">
      <dgm:prSet/>
      <dgm:spPr/>
      <dgm:t>
        <a:bodyPr/>
        <a:lstStyle/>
        <a:p>
          <a:endParaRPr lang="ru-RU"/>
        </a:p>
      </dgm:t>
    </dgm:pt>
    <dgm:pt modelId="{A7D521EB-62CF-4C9B-B610-BBDEEE3E089D}" type="pres">
      <dgm:prSet presAssocID="{94E699A3-9FCA-4774-A3F5-CB888BD90B2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4F8FAA-F491-47C2-9BD4-F8144533E31C}" type="pres">
      <dgm:prSet presAssocID="{12F5AE0F-98DE-4E52-8645-243C65298652}" presName="node" presStyleLbl="node1" presStyleIdx="0" presStyleCnt="6" custScaleX="143892" custLinFactNeighborX="21749" custLinFactNeighborY="36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4709E6-1809-495C-8068-D7D578611679}" type="pres">
      <dgm:prSet presAssocID="{6CBF4AA1-74DA-42D2-99E5-46FEE7238896}" presName="sibTrans" presStyleCnt="0"/>
      <dgm:spPr/>
    </dgm:pt>
    <dgm:pt modelId="{71CB89A5-90C5-49FA-8E23-981109F391E7}" type="pres">
      <dgm:prSet presAssocID="{F2C290B5-F82A-4B45-8282-B1230D279F44}" presName="node" presStyleLbl="node1" presStyleIdx="1" presStyleCnt="6" custScaleX="178939" custLinFactNeighborX="-6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FE0BC4-4368-412B-9766-5951041E8D0F}" type="pres">
      <dgm:prSet presAssocID="{5B54DCA3-DA5C-4A14-BE92-A99279367CD3}" presName="sibTrans" presStyleCnt="0"/>
      <dgm:spPr/>
    </dgm:pt>
    <dgm:pt modelId="{64222482-39F8-4B5F-9181-3984E343049B}" type="pres">
      <dgm:prSet presAssocID="{2251F6C9-B26B-467B-A9F5-5788A908F780}" presName="node" presStyleLbl="node1" presStyleIdx="2" presStyleCnt="6" custLinFactNeighborX="1479" custLinFactNeighborY="35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7EFDAF-3639-4082-8041-E1C50DD5F30B}" type="pres">
      <dgm:prSet presAssocID="{F35452D3-5E38-48CB-90F5-6DA0AA3561E2}" presName="sibTrans" presStyleCnt="0"/>
      <dgm:spPr/>
    </dgm:pt>
    <dgm:pt modelId="{B48E79EF-5E08-4CD9-BD8E-A303401856E4}" type="pres">
      <dgm:prSet presAssocID="{12E3BF0C-793C-46B7-9EFB-566CF267B7CC}" presName="node" presStyleLbl="node1" presStyleIdx="3" presStyleCnt="6" custScaleX="1699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D318D5-DD38-4DC6-B6A5-8B4D7F19DD75}" type="pres">
      <dgm:prSet presAssocID="{6C68EB6C-4E6D-4389-BC27-C24EA113A658}" presName="sibTrans" presStyleCnt="0"/>
      <dgm:spPr/>
    </dgm:pt>
    <dgm:pt modelId="{9AE59175-3399-4114-BFCE-5DA12BFF2765}" type="pres">
      <dgm:prSet presAssocID="{CE692A60-07BA-4F34-A11E-278CE7BBF908}" presName="node" presStyleLbl="node1" presStyleIdx="4" presStyleCnt="6" custScaleX="69037" custScaleY="63951" custLinFactNeighborX="-1195" custLinFactNeighborY="-50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C565F-94A3-4B1A-AA93-2A6BEB107CEA}" type="pres">
      <dgm:prSet presAssocID="{F5308BFC-A2A1-4969-9818-12153F504D7D}" presName="sibTrans" presStyleCnt="0"/>
      <dgm:spPr/>
    </dgm:pt>
    <dgm:pt modelId="{2BD1C068-227C-4D9D-8C7D-55BCAB173B08}" type="pres">
      <dgm:prSet presAssocID="{817FE439-4659-4553-931D-C7A4B2BCD8D5}" presName="node" presStyleLbl="node1" presStyleIdx="5" presStyleCnt="6" custScaleX="146568" custScaleY="75995" custLinFactNeighborX="-24578" custLinFactNeighborY="-5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FD862B-D01A-4834-B989-F633F4D9E391}" srcId="{94E699A3-9FCA-4774-A3F5-CB888BD90B24}" destId="{F2C290B5-F82A-4B45-8282-B1230D279F44}" srcOrd="1" destOrd="0" parTransId="{0D4FBE29-CB39-431E-9C2A-6A7F13970623}" sibTransId="{5B54DCA3-DA5C-4A14-BE92-A99279367CD3}"/>
    <dgm:cxn modelId="{B6470E58-D7C8-4EE2-A3B6-46F6E42BE63F}" srcId="{94E699A3-9FCA-4774-A3F5-CB888BD90B24}" destId="{817FE439-4659-4553-931D-C7A4B2BCD8D5}" srcOrd="5" destOrd="0" parTransId="{559ECDFE-E756-4C07-96A5-E370A35E88E7}" sibTransId="{3296A93C-512C-49DA-AD71-262F777D13F6}"/>
    <dgm:cxn modelId="{3A50FCB7-2BBC-4E7E-A22F-E4E59259167A}" srcId="{94E699A3-9FCA-4774-A3F5-CB888BD90B24}" destId="{CE692A60-07BA-4F34-A11E-278CE7BBF908}" srcOrd="4" destOrd="0" parTransId="{05474810-D716-4D5E-9655-21132396E82C}" sibTransId="{F5308BFC-A2A1-4969-9818-12153F504D7D}"/>
    <dgm:cxn modelId="{650C0689-B9DD-48D5-982A-D1BA40BEF7A3}" type="presOf" srcId="{12F5AE0F-98DE-4E52-8645-243C65298652}" destId="{644F8FAA-F491-47C2-9BD4-F8144533E31C}" srcOrd="0" destOrd="0" presId="urn:microsoft.com/office/officeart/2005/8/layout/default"/>
    <dgm:cxn modelId="{12F13C80-8EF1-4344-8CB5-0A16FD8271AB}" type="presOf" srcId="{2251F6C9-B26B-467B-A9F5-5788A908F780}" destId="{64222482-39F8-4B5F-9181-3984E343049B}" srcOrd="0" destOrd="0" presId="urn:microsoft.com/office/officeart/2005/8/layout/default"/>
    <dgm:cxn modelId="{7CD220E4-9A1D-4B64-959A-49CA6F98C071}" type="presOf" srcId="{817FE439-4659-4553-931D-C7A4B2BCD8D5}" destId="{2BD1C068-227C-4D9D-8C7D-55BCAB173B08}" srcOrd="0" destOrd="0" presId="urn:microsoft.com/office/officeart/2005/8/layout/default"/>
    <dgm:cxn modelId="{B91B160B-D04E-48A4-B24D-7171EAB6CB8E}" type="presOf" srcId="{12E3BF0C-793C-46B7-9EFB-566CF267B7CC}" destId="{B48E79EF-5E08-4CD9-BD8E-A303401856E4}" srcOrd="0" destOrd="0" presId="urn:microsoft.com/office/officeart/2005/8/layout/default"/>
    <dgm:cxn modelId="{9E823C6B-97F4-446F-8978-FFC01D913FCD}" srcId="{94E699A3-9FCA-4774-A3F5-CB888BD90B24}" destId="{2251F6C9-B26B-467B-A9F5-5788A908F780}" srcOrd="2" destOrd="0" parTransId="{B1D3E2C5-8579-4907-B5E7-BF2BDCA91135}" sibTransId="{F35452D3-5E38-48CB-90F5-6DA0AA3561E2}"/>
    <dgm:cxn modelId="{92F6BE42-BEA0-4C5A-BBB0-BD89F59A8CDD}" srcId="{94E699A3-9FCA-4774-A3F5-CB888BD90B24}" destId="{12E3BF0C-793C-46B7-9EFB-566CF267B7CC}" srcOrd="3" destOrd="0" parTransId="{CB14A77F-C3E0-416A-8ADE-AD92311F4820}" sibTransId="{6C68EB6C-4E6D-4389-BC27-C24EA113A658}"/>
    <dgm:cxn modelId="{21D95289-3263-4DD7-A559-9C75F1AC6CFE}" type="presOf" srcId="{CE692A60-07BA-4F34-A11E-278CE7BBF908}" destId="{9AE59175-3399-4114-BFCE-5DA12BFF2765}" srcOrd="0" destOrd="0" presId="urn:microsoft.com/office/officeart/2005/8/layout/default"/>
    <dgm:cxn modelId="{8BFA942C-6049-4F13-8E50-0C139879254D}" srcId="{94E699A3-9FCA-4774-A3F5-CB888BD90B24}" destId="{12F5AE0F-98DE-4E52-8645-243C65298652}" srcOrd="0" destOrd="0" parTransId="{8CA65F5F-5E4F-4B9D-B81B-75B1CDE1BCB1}" sibTransId="{6CBF4AA1-74DA-42D2-99E5-46FEE7238896}"/>
    <dgm:cxn modelId="{1AB5DED6-CAC9-4AA3-B7DF-5581A5B47501}" type="presOf" srcId="{94E699A3-9FCA-4774-A3F5-CB888BD90B24}" destId="{A7D521EB-62CF-4C9B-B610-BBDEEE3E089D}" srcOrd="0" destOrd="0" presId="urn:microsoft.com/office/officeart/2005/8/layout/default"/>
    <dgm:cxn modelId="{B2AECB2F-62DE-441C-9897-2690F6C3A4F4}" type="presOf" srcId="{F2C290B5-F82A-4B45-8282-B1230D279F44}" destId="{71CB89A5-90C5-49FA-8E23-981109F391E7}" srcOrd="0" destOrd="0" presId="urn:microsoft.com/office/officeart/2005/8/layout/default"/>
    <dgm:cxn modelId="{2D6EDF06-FEB8-4188-8D67-8E3F8AEE2EC5}" type="presParOf" srcId="{A7D521EB-62CF-4C9B-B610-BBDEEE3E089D}" destId="{644F8FAA-F491-47C2-9BD4-F8144533E31C}" srcOrd="0" destOrd="0" presId="urn:microsoft.com/office/officeart/2005/8/layout/default"/>
    <dgm:cxn modelId="{5C5C1048-C87C-41B0-A260-7A83D6C7E9AB}" type="presParOf" srcId="{A7D521EB-62CF-4C9B-B610-BBDEEE3E089D}" destId="{8B4709E6-1809-495C-8068-D7D578611679}" srcOrd="1" destOrd="0" presId="urn:microsoft.com/office/officeart/2005/8/layout/default"/>
    <dgm:cxn modelId="{2D52008F-59F2-4B2C-A672-5D6C4687878B}" type="presParOf" srcId="{A7D521EB-62CF-4C9B-B610-BBDEEE3E089D}" destId="{71CB89A5-90C5-49FA-8E23-981109F391E7}" srcOrd="2" destOrd="0" presId="urn:microsoft.com/office/officeart/2005/8/layout/default"/>
    <dgm:cxn modelId="{28DCA5D0-67D2-49EE-B953-3196DE06DAAE}" type="presParOf" srcId="{A7D521EB-62CF-4C9B-B610-BBDEEE3E089D}" destId="{27FE0BC4-4368-412B-9766-5951041E8D0F}" srcOrd="3" destOrd="0" presId="urn:microsoft.com/office/officeart/2005/8/layout/default"/>
    <dgm:cxn modelId="{F38E7D16-009C-4874-9D2F-F31FCA9C6F0A}" type="presParOf" srcId="{A7D521EB-62CF-4C9B-B610-BBDEEE3E089D}" destId="{64222482-39F8-4B5F-9181-3984E343049B}" srcOrd="4" destOrd="0" presId="urn:microsoft.com/office/officeart/2005/8/layout/default"/>
    <dgm:cxn modelId="{7200D064-3E8B-4DFC-9F1B-13473A953BAF}" type="presParOf" srcId="{A7D521EB-62CF-4C9B-B610-BBDEEE3E089D}" destId="{B17EFDAF-3639-4082-8041-E1C50DD5F30B}" srcOrd="5" destOrd="0" presId="urn:microsoft.com/office/officeart/2005/8/layout/default"/>
    <dgm:cxn modelId="{B7D232AB-D20C-4FA6-8290-7D47D2F94269}" type="presParOf" srcId="{A7D521EB-62CF-4C9B-B610-BBDEEE3E089D}" destId="{B48E79EF-5E08-4CD9-BD8E-A303401856E4}" srcOrd="6" destOrd="0" presId="urn:microsoft.com/office/officeart/2005/8/layout/default"/>
    <dgm:cxn modelId="{4542ACF6-F23F-41F2-AC31-000D585ECD1B}" type="presParOf" srcId="{A7D521EB-62CF-4C9B-B610-BBDEEE3E089D}" destId="{33D318D5-DD38-4DC6-B6A5-8B4D7F19DD75}" srcOrd="7" destOrd="0" presId="urn:microsoft.com/office/officeart/2005/8/layout/default"/>
    <dgm:cxn modelId="{E09986F9-95F5-477A-93B0-7D8A1BCA28B9}" type="presParOf" srcId="{A7D521EB-62CF-4C9B-B610-BBDEEE3E089D}" destId="{9AE59175-3399-4114-BFCE-5DA12BFF2765}" srcOrd="8" destOrd="0" presId="urn:microsoft.com/office/officeart/2005/8/layout/default"/>
    <dgm:cxn modelId="{C7918D8A-9407-4B31-9014-F1D16B89FB8B}" type="presParOf" srcId="{A7D521EB-62CF-4C9B-B610-BBDEEE3E089D}" destId="{31BC565F-94A3-4B1A-AA93-2A6BEB107CEA}" srcOrd="9" destOrd="0" presId="urn:microsoft.com/office/officeart/2005/8/layout/default"/>
    <dgm:cxn modelId="{2213C8FA-31AF-4888-8126-DCED7B7ED722}" type="presParOf" srcId="{A7D521EB-62CF-4C9B-B610-BBDEEE3E089D}" destId="{2BD1C068-227C-4D9D-8C7D-55BCAB173B0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4F9727-E3DE-41E5-A27E-8C6DE4B27205}" type="doc">
      <dgm:prSet loTypeId="urn:microsoft.com/office/officeart/2005/8/layout/defaul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3EDA8412-180F-4FD5-BCC3-B5F33F18C5CC}">
      <dgm:prSet custT="1"/>
      <dgm:spPr>
        <a:solidFill>
          <a:schemeClr val="tx1">
            <a:lumMod val="85000"/>
            <a:lumOff val="15000"/>
            <a:alpha val="60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uk-UA" sz="2000" b="0" dirty="0" smtClean="0"/>
            <a:t>В освітніх установах: університетах, академіях</a:t>
          </a:r>
          <a:r>
            <a:rPr lang="uk-UA" sz="2000" b="0" smtClean="0"/>
            <a:t>, коледжах, школах</a:t>
          </a:r>
          <a:endParaRPr lang="ru-RU" sz="2000" b="0" dirty="0"/>
        </a:p>
      </dgm:t>
    </dgm:pt>
    <dgm:pt modelId="{9289867C-077D-427B-9CF6-B0DC14C33BFE}" type="parTrans" cxnId="{BBA46876-5E8B-40E5-AD02-336D4F199727}">
      <dgm:prSet/>
      <dgm:spPr/>
      <dgm:t>
        <a:bodyPr/>
        <a:lstStyle/>
        <a:p>
          <a:endParaRPr lang="ru-RU"/>
        </a:p>
      </dgm:t>
    </dgm:pt>
    <dgm:pt modelId="{63759D84-691D-4927-A66E-9C1963F6541B}" type="sibTrans" cxnId="{BBA46876-5E8B-40E5-AD02-336D4F199727}">
      <dgm:prSet/>
      <dgm:spPr/>
      <dgm:t>
        <a:bodyPr/>
        <a:lstStyle/>
        <a:p>
          <a:endParaRPr lang="ru-RU" dirty="0"/>
        </a:p>
      </dgm:t>
    </dgm:pt>
    <dgm:pt modelId="{2213F739-BCAF-400B-8475-CAFACE634EEC}">
      <dgm:prSet custT="1"/>
      <dgm:spPr>
        <a:solidFill>
          <a:schemeClr val="tx1">
            <a:lumMod val="65000"/>
            <a:lumOff val="35000"/>
            <a:alpha val="64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ru-RU" sz="1800" b="0" dirty="0" smtClean="0"/>
            <a:t>В закладах </a:t>
          </a:r>
          <a:r>
            <a:rPr lang="ru-RU" sz="1800" b="0" dirty="0" err="1" smtClean="0"/>
            <a:t>культури</a:t>
          </a:r>
          <a:r>
            <a:rPr lang="ru-RU" sz="1800" b="0" dirty="0" smtClean="0"/>
            <a:t> і </a:t>
          </a:r>
          <a:r>
            <a:rPr lang="ru-RU" sz="1800" b="0" dirty="0" err="1" smtClean="0"/>
            <a:t>мистецтва</a:t>
          </a:r>
          <a:r>
            <a:rPr lang="ru-RU" sz="1800" b="0" dirty="0" smtClean="0"/>
            <a:t>: арт-центрах, галереях, музеях </a:t>
          </a:r>
          <a:endParaRPr lang="ru-RU" sz="1800" b="0" dirty="0"/>
        </a:p>
      </dgm:t>
    </dgm:pt>
    <dgm:pt modelId="{A3AA48C4-CD29-41D2-8492-DE9CFF743AFD}" type="parTrans" cxnId="{D7D592E4-E018-472E-83C3-B86CBE395FF2}">
      <dgm:prSet/>
      <dgm:spPr/>
      <dgm:t>
        <a:bodyPr/>
        <a:lstStyle/>
        <a:p>
          <a:endParaRPr lang="ru-RU"/>
        </a:p>
      </dgm:t>
    </dgm:pt>
    <dgm:pt modelId="{5B759E5B-1766-4BC5-9EA8-03FEDCE21085}" type="sibTrans" cxnId="{D7D592E4-E018-472E-83C3-B86CBE395FF2}">
      <dgm:prSet/>
      <dgm:spPr/>
      <dgm:t>
        <a:bodyPr/>
        <a:lstStyle/>
        <a:p>
          <a:endParaRPr lang="ru-RU"/>
        </a:p>
      </dgm:t>
    </dgm:pt>
    <dgm:pt modelId="{4064ECC0-0456-4D0B-BE8B-A7662A18C3C0}">
      <dgm:prSet custT="1"/>
      <dgm:spPr>
        <a:solidFill>
          <a:schemeClr val="tx1">
            <a:lumMod val="75000"/>
            <a:lumOff val="25000"/>
            <a:alpha val="44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ru-RU" sz="2000" b="0" dirty="0" smtClean="0"/>
            <a:t>В </a:t>
          </a:r>
          <a:r>
            <a:rPr lang="ru-RU" sz="2000" b="0" dirty="0" err="1" smtClean="0"/>
            <a:t>міжнародних</a:t>
          </a:r>
          <a:r>
            <a:rPr lang="ru-RU" sz="2000" b="0" dirty="0" smtClean="0"/>
            <a:t> проектах та </a:t>
          </a:r>
          <a:r>
            <a:rPr lang="ru-RU" sz="2000" b="0" dirty="0" err="1" smtClean="0"/>
            <a:t>інституціях</a:t>
          </a:r>
          <a:endParaRPr lang="ru-RU" sz="2000" b="0" dirty="0"/>
        </a:p>
      </dgm:t>
    </dgm:pt>
    <dgm:pt modelId="{B730BBAA-CA93-4C7D-96E5-6692A461C397}" type="parTrans" cxnId="{A0111EF7-A73D-4000-9639-7006BEEC2971}">
      <dgm:prSet/>
      <dgm:spPr/>
      <dgm:t>
        <a:bodyPr/>
        <a:lstStyle/>
        <a:p>
          <a:endParaRPr lang="ru-RU"/>
        </a:p>
      </dgm:t>
    </dgm:pt>
    <dgm:pt modelId="{7E63F7A5-A098-41AB-8395-71EFCAE2DC3D}" type="sibTrans" cxnId="{A0111EF7-A73D-4000-9639-7006BEEC2971}">
      <dgm:prSet/>
      <dgm:spPr/>
      <dgm:t>
        <a:bodyPr/>
        <a:lstStyle/>
        <a:p>
          <a:endParaRPr lang="ru-RU"/>
        </a:p>
      </dgm:t>
    </dgm:pt>
    <dgm:pt modelId="{102482E7-681E-43D2-A42A-A1D8D0374FAE}">
      <dgm:prSet custT="1"/>
      <dgm:spPr>
        <a:solidFill>
          <a:schemeClr val="tx1">
            <a:lumMod val="75000"/>
            <a:lumOff val="25000"/>
            <a:alpha val="68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 rtl="0"/>
          <a:r>
            <a:rPr lang="ru-RU" sz="1800" b="0" dirty="0" smtClean="0"/>
            <a:t>В органах </a:t>
          </a:r>
          <a:r>
            <a:rPr lang="ru-RU" sz="1800" b="0" dirty="0" err="1" smtClean="0"/>
            <a:t>центральної</a:t>
          </a:r>
          <a:r>
            <a:rPr lang="ru-RU" sz="1800" b="0" dirty="0" smtClean="0"/>
            <a:t> </a:t>
          </a:r>
          <a:r>
            <a:rPr lang="ru-RU" sz="1800" b="0" dirty="0" err="1" smtClean="0"/>
            <a:t>влади</a:t>
          </a:r>
          <a:r>
            <a:rPr lang="ru-RU" sz="1800" b="0" dirty="0" smtClean="0"/>
            <a:t>, </a:t>
          </a:r>
          <a:r>
            <a:rPr lang="ru-RU" sz="1800" b="0" dirty="0" err="1" smtClean="0"/>
            <a:t>місцевого</a:t>
          </a:r>
          <a:r>
            <a:rPr lang="ru-RU" sz="1800" b="0" dirty="0" smtClean="0"/>
            <a:t> </a:t>
          </a:r>
          <a:r>
            <a:rPr lang="ru-RU" sz="1800" b="0" dirty="0" err="1" smtClean="0"/>
            <a:t>самоврядування</a:t>
          </a:r>
          <a:r>
            <a:rPr lang="ru-RU" sz="1800" b="0" dirty="0" smtClean="0"/>
            <a:t> та </a:t>
          </a:r>
          <a:r>
            <a:rPr lang="ru-RU" sz="1800" b="0" dirty="0" err="1" smtClean="0"/>
            <a:t>неурядових</a:t>
          </a:r>
          <a:r>
            <a:rPr lang="ru-RU" sz="1800" b="0" dirty="0" smtClean="0"/>
            <a:t> </a:t>
          </a:r>
          <a:r>
            <a:rPr lang="ru-RU" sz="1800" b="0" dirty="0" err="1" smtClean="0"/>
            <a:t>організаціях</a:t>
          </a:r>
          <a:endParaRPr lang="ru-RU" sz="1800" b="0" dirty="0"/>
        </a:p>
      </dgm:t>
    </dgm:pt>
    <dgm:pt modelId="{1E31FA2C-1634-47FB-B8C9-840CA5CCECD3}" type="parTrans" cxnId="{FE2929B5-58A8-4BBF-B805-84F5E5E3A29C}">
      <dgm:prSet/>
      <dgm:spPr/>
      <dgm:t>
        <a:bodyPr/>
        <a:lstStyle/>
        <a:p>
          <a:endParaRPr lang="ru-RU"/>
        </a:p>
      </dgm:t>
    </dgm:pt>
    <dgm:pt modelId="{B3310582-85D9-416C-B1CB-D65AFF8450D7}" type="sibTrans" cxnId="{FE2929B5-58A8-4BBF-B805-84F5E5E3A29C}">
      <dgm:prSet/>
      <dgm:spPr/>
      <dgm:t>
        <a:bodyPr/>
        <a:lstStyle/>
        <a:p>
          <a:endParaRPr lang="ru-RU"/>
        </a:p>
      </dgm:t>
    </dgm:pt>
    <dgm:pt modelId="{9D81A711-5226-43E7-9584-D93206E85D71}">
      <dgm:prSet custT="1"/>
      <dgm:spPr>
        <a:solidFill>
          <a:schemeClr val="accent3">
            <a:hueOff val="0"/>
            <a:satOff val="0"/>
            <a:lumOff val="0"/>
            <a:alpha val="57000"/>
          </a:schemeClr>
        </a:solidFill>
      </dgm:spPr>
      <dgm:t>
        <a:bodyPr/>
        <a:lstStyle/>
        <a:p>
          <a:pPr rtl="0"/>
          <a:r>
            <a:rPr lang="uk-UA" sz="1800" b="0" dirty="0" smtClean="0"/>
            <a:t>В ж</a:t>
          </a:r>
          <a:r>
            <a:rPr lang="ru-RU" sz="1800" b="0" dirty="0" err="1" smtClean="0"/>
            <a:t>урналах</a:t>
          </a:r>
          <a:r>
            <a:rPr lang="ru-RU" sz="1800" b="0" dirty="0" smtClean="0"/>
            <a:t>, </a:t>
          </a:r>
          <a:r>
            <a:rPr lang="ru-RU" sz="1800" b="0" dirty="0" err="1" smtClean="0"/>
            <a:t>інтернет-виданнях</a:t>
          </a:r>
          <a:r>
            <a:rPr lang="ru-RU" sz="1800" b="0" dirty="0" smtClean="0"/>
            <a:t>, </a:t>
          </a:r>
          <a:br>
            <a:rPr lang="ru-RU" sz="1800" b="0" dirty="0" smtClean="0"/>
          </a:br>
          <a:r>
            <a:rPr lang="ru-RU" sz="1800" b="0" dirty="0" smtClean="0"/>
            <a:t>на </a:t>
          </a:r>
          <a:r>
            <a:rPr lang="ru-RU" sz="1800" b="0" dirty="0" err="1" smtClean="0"/>
            <a:t>телебаченні</a:t>
          </a:r>
          <a:endParaRPr lang="ru-RU" sz="1800" b="0" dirty="0"/>
        </a:p>
      </dgm:t>
    </dgm:pt>
    <dgm:pt modelId="{20FDC6F5-AFD5-4214-AC71-C5F238EF2A40}" type="parTrans" cxnId="{18511C86-FF51-479C-94C6-A203D4BAA210}">
      <dgm:prSet/>
      <dgm:spPr/>
      <dgm:t>
        <a:bodyPr/>
        <a:lstStyle/>
        <a:p>
          <a:endParaRPr lang="ru-RU"/>
        </a:p>
      </dgm:t>
    </dgm:pt>
    <dgm:pt modelId="{94082A9D-C505-4BD1-B1C0-817487E711C6}" type="sibTrans" cxnId="{18511C86-FF51-479C-94C6-A203D4BAA210}">
      <dgm:prSet/>
      <dgm:spPr/>
      <dgm:t>
        <a:bodyPr/>
        <a:lstStyle/>
        <a:p>
          <a:endParaRPr lang="ru-RU"/>
        </a:p>
      </dgm:t>
    </dgm:pt>
    <dgm:pt modelId="{552F6E16-0D3A-4A76-B135-93B9F3630552}" type="pres">
      <dgm:prSet presAssocID="{2C4F9727-E3DE-41E5-A27E-8C6DE4B2720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EB4139-9E1A-47A0-B553-1D56C6265DC3}" type="pres">
      <dgm:prSet presAssocID="{3EDA8412-180F-4FD5-BCC3-B5F33F18C5CC}" presName="node" presStyleLbl="node1" presStyleIdx="0" presStyleCnt="5" custScaleX="74335" custLinFactY="100000" custLinFactNeighborX="-372" custLinFactNeighborY="1404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431095-15E6-41F2-9C98-89E9AC9C3D69}" type="pres">
      <dgm:prSet presAssocID="{63759D84-691D-4927-A66E-9C1963F6541B}" presName="sibTrans" presStyleCnt="0"/>
      <dgm:spPr/>
    </dgm:pt>
    <dgm:pt modelId="{C6BBC0F1-99E7-4C3E-86E1-6429CA4C1561}" type="pres">
      <dgm:prSet presAssocID="{2213F739-BCAF-400B-8475-CAFACE634EEC}" presName="node" presStyleLbl="node1" presStyleIdx="1" presStyleCnt="5" custLinFactNeighborX="-1773" custLinFactNeighborY="53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3676E1-A63D-4447-BF40-110691AAB5F3}" type="pres">
      <dgm:prSet presAssocID="{5B759E5B-1766-4BC5-9EA8-03FEDCE21085}" presName="sibTrans" presStyleCnt="0"/>
      <dgm:spPr/>
    </dgm:pt>
    <dgm:pt modelId="{D2663E8F-FB01-49BA-900A-9531A87F50B5}" type="pres">
      <dgm:prSet presAssocID="{4064ECC0-0456-4D0B-BE8B-A7662A18C3C0}" presName="node" presStyleLbl="node1" presStyleIdx="2" presStyleCnt="5" custScaleX="76858" custScaleY="88723" custLinFactNeighborX="75358" custLinFactNeighborY="868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3AD3BD-2450-445C-9372-991EABF6FF80}" type="pres">
      <dgm:prSet presAssocID="{7E63F7A5-A098-41AB-8395-71EFCAE2DC3D}" presName="sibTrans" presStyleCnt="0"/>
      <dgm:spPr/>
    </dgm:pt>
    <dgm:pt modelId="{7CFE0B90-5B41-430D-A573-642CF12F399E}" type="pres">
      <dgm:prSet presAssocID="{102482E7-681E-43D2-A42A-A1D8D0374FAE}" presName="node" presStyleLbl="node1" presStyleIdx="3" presStyleCnt="5" custScaleX="107628" custScaleY="72089" custLinFactY="-41367" custLinFactNeighborX="-5384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A5CE09-7C29-4450-A0A3-3EE3C5F70D42}" type="pres">
      <dgm:prSet presAssocID="{B3310582-85D9-416C-B1CB-D65AFF8450D7}" presName="sibTrans" presStyleCnt="0"/>
      <dgm:spPr/>
    </dgm:pt>
    <dgm:pt modelId="{CC5084F4-4AA9-4499-B988-8330724F5689}" type="pres">
      <dgm:prSet presAssocID="{9D81A711-5226-43E7-9584-D93206E85D71}" presName="node" presStyleLbl="node1" presStyleIdx="4" presStyleCnt="5" custScaleX="131641" custScaleY="64457" custLinFactNeighborX="-13712" custLinFactNeighborY="-77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CA6304-D6F7-4435-808F-D49D74A798B5}" type="presOf" srcId="{2213F739-BCAF-400B-8475-CAFACE634EEC}" destId="{C6BBC0F1-99E7-4C3E-86E1-6429CA4C1561}" srcOrd="0" destOrd="0" presId="urn:microsoft.com/office/officeart/2005/8/layout/default"/>
    <dgm:cxn modelId="{A0111EF7-A73D-4000-9639-7006BEEC2971}" srcId="{2C4F9727-E3DE-41E5-A27E-8C6DE4B27205}" destId="{4064ECC0-0456-4D0B-BE8B-A7662A18C3C0}" srcOrd="2" destOrd="0" parTransId="{B730BBAA-CA93-4C7D-96E5-6692A461C397}" sibTransId="{7E63F7A5-A098-41AB-8395-71EFCAE2DC3D}"/>
    <dgm:cxn modelId="{058DD075-12F5-43A3-BA4F-E1C96113A73A}" type="presOf" srcId="{9D81A711-5226-43E7-9584-D93206E85D71}" destId="{CC5084F4-4AA9-4499-B988-8330724F5689}" srcOrd="0" destOrd="0" presId="urn:microsoft.com/office/officeart/2005/8/layout/default"/>
    <dgm:cxn modelId="{12AD293C-3725-4B35-A6D0-DB30E16EDD10}" type="presOf" srcId="{2C4F9727-E3DE-41E5-A27E-8C6DE4B27205}" destId="{552F6E16-0D3A-4A76-B135-93B9F3630552}" srcOrd="0" destOrd="0" presId="urn:microsoft.com/office/officeart/2005/8/layout/default"/>
    <dgm:cxn modelId="{D7D592E4-E018-472E-83C3-B86CBE395FF2}" srcId="{2C4F9727-E3DE-41E5-A27E-8C6DE4B27205}" destId="{2213F739-BCAF-400B-8475-CAFACE634EEC}" srcOrd="1" destOrd="0" parTransId="{A3AA48C4-CD29-41D2-8492-DE9CFF743AFD}" sibTransId="{5B759E5B-1766-4BC5-9EA8-03FEDCE21085}"/>
    <dgm:cxn modelId="{BBA46876-5E8B-40E5-AD02-336D4F199727}" srcId="{2C4F9727-E3DE-41E5-A27E-8C6DE4B27205}" destId="{3EDA8412-180F-4FD5-BCC3-B5F33F18C5CC}" srcOrd="0" destOrd="0" parTransId="{9289867C-077D-427B-9CF6-B0DC14C33BFE}" sibTransId="{63759D84-691D-4927-A66E-9C1963F6541B}"/>
    <dgm:cxn modelId="{56071AE0-658A-4364-9967-2D06C34B3CF6}" type="presOf" srcId="{102482E7-681E-43D2-A42A-A1D8D0374FAE}" destId="{7CFE0B90-5B41-430D-A573-642CF12F399E}" srcOrd="0" destOrd="0" presId="urn:microsoft.com/office/officeart/2005/8/layout/default"/>
    <dgm:cxn modelId="{72451C4F-8EC5-42BB-8143-0F58535FE3B1}" type="presOf" srcId="{3EDA8412-180F-4FD5-BCC3-B5F33F18C5CC}" destId="{42EB4139-9E1A-47A0-B553-1D56C6265DC3}" srcOrd="0" destOrd="0" presId="urn:microsoft.com/office/officeart/2005/8/layout/default"/>
    <dgm:cxn modelId="{76AABCF4-79D3-43DC-AA80-8FA4AE4719DC}" type="presOf" srcId="{4064ECC0-0456-4D0B-BE8B-A7662A18C3C0}" destId="{D2663E8F-FB01-49BA-900A-9531A87F50B5}" srcOrd="0" destOrd="0" presId="urn:microsoft.com/office/officeart/2005/8/layout/default"/>
    <dgm:cxn modelId="{FE2929B5-58A8-4BBF-B805-84F5E5E3A29C}" srcId="{2C4F9727-E3DE-41E5-A27E-8C6DE4B27205}" destId="{102482E7-681E-43D2-A42A-A1D8D0374FAE}" srcOrd="3" destOrd="0" parTransId="{1E31FA2C-1634-47FB-B8C9-840CA5CCECD3}" sibTransId="{B3310582-85D9-416C-B1CB-D65AFF8450D7}"/>
    <dgm:cxn modelId="{18511C86-FF51-479C-94C6-A203D4BAA210}" srcId="{2C4F9727-E3DE-41E5-A27E-8C6DE4B27205}" destId="{9D81A711-5226-43E7-9584-D93206E85D71}" srcOrd="4" destOrd="0" parTransId="{20FDC6F5-AFD5-4214-AC71-C5F238EF2A40}" sibTransId="{94082A9D-C505-4BD1-B1C0-817487E711C6}"/>
    <dgm:cxn modelId="{AD4F831C-0237-4531-83EA-86ABE0DEF8F2}" type="presParOf" srcId="{552F6E16-0D3A-4A76-B135-93B9F3630552}" destId="{42EB4139-9E1A-47A0-B553-1D56C6265DC3}" srcOrd="0" destOrd="0" presId="urn:microsoft.com/office/officeart/2005/8/layout/default"/>
    <dgm:cxn modelId="{0483E45C-3206-4713-8EFD-B378A679C3BB}" type="presParOf" srcId="{552F6E16-0D3A-4A76-B135-93B9F3630552}" destId="{A4431095-15E6-41F2-9C98-89E9AC9C3D69}" srcOrd="1" destOrd="0" presId="urn:microsoft.com/office/officeart/2005/8/layout/default"/>
    <dgm:cxn modelId="{E1B829E8-438D-470C-B308-A9B316F895B4}" type="presParOf" srcId="{552F6E16-0D3A-4A76-B135-93B9F3630552}" destId="{C6BBC0F1-99E7-4C3E-86E1-6429CA4C1561}" srcOrd="2" destOrd="0" presId="urn:microsoft.com/office/officeart/2005/8/layout/default"/>
    <dgm:cxn modelId="{EEC58D89-B2D0-48CB-A05E-3531362409DE}" type="presParOf" srcId="{552F6E16-0D3A-4A76-B135-93B9F3630552}" destId="{A93676E1-A63D-4447-BF40-110691AAB5F3}" srcOrd="3" destOrd="0" presId="urn:microsoft.com/office/officeart/2005/8/layout/default"/>
    <dgm:cxn modelId="{8A49F123-40C7-46D9-9175-CA827E9AF39B}" type="presParOf" srcId="{552F6E16-0D3A-4A76-B135-93B9F3630552}" destId="{D2663E8F-FB01-49BA-900A-9531A87F50B5}" srcOrd="4" destOrd="0" presId="urn:microsoft.com/office/officeart/2005/8/layout/default"/>
    <dgm:cxn modelId="{69E0DC75-D0DD-40B1-9A05-977AD48FBD60}" type="presParOf" srcId="{552F6E16-0D3A-4A76-B135-93B9F3630552}" destId="{1B3AD3BD-2450-445C-9372-991EABF6FF80}" srcOrd="5" destOrd="0" presId="urn:microsoft.com/office/officeart/2005/8/layout/default"/>
    <dgm:cxn modelId="{13EA3D3C-1577-41C8-8A04-8A85C1E627D9}" type="presParOf" srcId="{552F6E16-0D3A-4A76-B135-93B9F3630552}" destId="{7CFE0B90-5B41-430D-A573-642CF12F399E}" srcOrd="6" destOrd="0" presId="urn:microsoft.com/office/officeart/2005/8/layout/default"/>
    <dgm:cxn modelId="{D0414E4B-0FCE-4D1C-BDD8-3967918C20B4}" type="presParOf" srcId="{552F6E16-0D3A-4A76-B135-93B9F3630552}" destId="{20A5CE09-7C29-4450-A0A3-3EE3C5F70D42}" srcOrd="7" destOrd="0" presId="urn:microsoft.com/office/officeart/2005/8/layout/default"/>
    <dgm:cxn modelId="{91CA6817-F2E7-46A9-8A10-C45C15C2B21D}" type="presParOf" srcId="{552F6E16-0D3A-4A76-B135-93B9F3630552}" destId="{CC5084F4-4AA9-4499-B988-8330724F568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3D37245-FEB1-4070-8DEF-F4478A754E68}" type="doc">
      <dgm:prSet loTypeId="urn:microsoft.com/office/officeart/2005/8/layout/venn1" loCatId="relationship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F54DFA83-DF8F-4537-A56B-7DA6EB58C651}">
      <dgm:prSet phldrT="[Текст]" custT="1"/>
      <dgm:spPr/>
      <dgm:t>
        <a:bodyPr anchor="b"/>
        <a:lstStyle/>
        <a:p>
          <a:r>
            <a:rPr lang="uk-UA" sz="18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Історія України</a:t>
          </a:r>
        </a:p>
        <a:p>
          <a:r>
            <a:rPr lang="uk-UA" sz="18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(0,4)</a:t>
          </a:r>
          <a:endParaRPr lang="ru-RU" sz="18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5F2569D-5764-4126-A6E9-684848999107}" type="parTrans" cxnId="{6A70EB49-9460-45E1-BDFF-8E01E02F3AB8}">
      <dgm:prSet/>
      <dgm:spPr/>
      <dgm:t>
        <a:bodyPr/>
        <a:lstStyle/>
        <a:p>
          <a:endParaRPr lang="ru-RU"/>
        </a:p>
      </dgm:t>
    </dgm:pt>
    <dgm:pt modelId="{D43E86BB-20B3-4151-8552-9E6619C35902}" type="sibTrans" cxnId="{6A70EB49-9460-45E1-BDFF-8E01E02F3AB8}">
      <dgm:prSet/>
      <dgm:spPr/>
      <dgm:t>
        <a:bodyPr/>
        <a:lstStyle/>
        <a:p>
          <a:endParaRPr lang="ru-RU"/>
        </a:p>
      </dgm:t>
    </dgm:pt>
    <dgm:pt modelId="{F732DC9D-6A16-4EB6-AA72-40596CE95A34}">
      <dgm:prSet phldrT="[Текст]" custT="1"/>
      <dgm:spPr/>
      <dgm:t>
        <a:bodyPr anchor="ctr"/>
        <a:lstStyle/>
        <a:p>
          <a:pPr algn="ctr"/>
          <a:r>
            <a:rPr lang="uk-UA" sz="18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Українська мова та література</a:t>
          </a:r>
        </a:p>
        <a:p>
          <a:pPr algn="ctr"/>
          <a:r>
            <a:rPr lang="uk-UA" sz="18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(0,25)</a:t>
          </a:r>
          <a:endParaRPr lang="ru-RU" sz="18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BB45F7E-BA72-4C4A-B836-8AD849B5BFAB}" type="parTrans" cxnId="{DA311E88-97C7-4472-BBDB-A94B8CEC9449}">
      <dgm:prSet/>
      <dgm:spPr/>
      <dgm:t>
        <a:bodyPr/>
        <a:lstStyle/>
        <a:p>
          <a:endParaRPr lang="ru-RU"/>
        </a:p>
      </dgm:t>
    </dgm:pt>
    <dgm:pt modelId="{4B6EF3F3-0AEF-4983-8CDB-701E782F7E19}" type="sibTrans" cxnId="{DA311E88-97C7-4472-BBDB-A94B8CEC9449}">
      <dgm:prSet/>
      <dgm:spPr/>
      <dgm:t>
        <a:bodyPr/>
        <a:lstStyle/>
        <a:p>
          <a:endParaRPr lang="ru-RU"/>
        </a:p>
      </dgm:t>
    </dgm:pt>
    <dgm:pt modelId="{4C17F3E3-E6C3-4B5D-894C-9C498E6A6ECA}">
      <dgm:prSet phldrT="[Текст]" custT="1"/>
      <dgm:spPr/>
      <dgm:t>
        <a:bodyPr anchor="ctr"/>
        <a:lstStyle/>
        <a:p>
          <a:r>
            <a:rPr lang="uk-UA" sz="17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Іноземна мова </a:t>
          </a:r>
          <a:br>
            <a:rPr lang="uk-UA" sz="1700" b="1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uk-UA" sz="17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або Математика</a:t>
          </a:r>
        </a:p>
        <a:p>
          <a:r>
            <a:rPr lang="uk-UA" sz="17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(0,25)</a:t>
          </a:r>
          <a:endParaRPr lang="ru-RU" sz="17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778CD62-6D76-4D8C-A139-040603A094A9}" type="parTrans" cxnId="{BC679C1C-D57D-481F-9B93-AE9686B598B8}">
      <dgm:prSet/>
      <dgm:spPr/>
      <dgm:t>
        <a:bodyPr/>
        <a:lstStyle/>
        <a:p>
          <a:endParaRPr lang="ru-RU"/>
        </a:p>
      </dgm:t>
    </dgm:pt>
    <dgm:pt modelId="{991793E1-A704-4DC5-82AB-6FB55843AF46}" type="sibTrans" cxnId="{BC679C1C-D57D-481F-9B93-AE9686B598B8}">
      <dgm:prSet/>
      <dgm:spPr/>
      <dgm:t>
        <a:bodyPr/>
        <a:lstStyle/>
        <a:p>
          <a:endParaRPr lang="ru-RU"/>
        </a:p>
      </dgm:t>
    </dgm:pt>
    <dgm:pt modelId="{0A581E13-00C2-4F11-8EF5-062246F811A2}" type="pres">
      <dgm:prSet presAssocID="{23D37245-FEB1-4070-8DEF-F4478A754E68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1494D5-2520-4B12-A868-D6BA23EA75E4}" type="pres">
      <dgm:prSet presAssocID="{F54DFA83-DF8F-4537-A56B-7DA6EB58C651}" presName="circ1" presStyleLbl="vennNode1" presStyleIdx="0" presStyleCnt="3"/>
      <dgm:spPr/>
      <dgm:t>
        <a:bodyPr/>
        <a:lstStyle/>
        <a:p>
          <a:endParaRPr lang="ru-RU"/>
        </a:p>
      </dgm:t>
    </dgm:pt>
    <dgm:pt modelId="{3070F282-65A5-4CBB-8005-8D33CC37E725}" type="pres">
      <dgm:prSet presAssocID="{F54DFA83-DF8F-4537-A56B-7DA6EB58C65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466C65-D2EE-49D8-9B52-B061A9261DC1}" type="pres">
      <dgm:prSet presAssocID="{F732DC9D-6A16-4EB6-AA72-40596CE95A34}" presName="circ2" presStyleLbl="vennNode1" presStyleIdx="1" presStyleCnt="3" custScaleX="102484"/>
      <dgm:spPr/>
      <dgm:t>
        <a:bodyPr/>
        <a:lstStyle/>
        <a:p>
          <a:endParaRPr lang="ru-RU"/>
        </a:p>
      </dgm:t>
    </dgm:pt>
    <dgm:pt modelId="{8C07E696-708D-45FD-BC60-48C7D971A247}" type="pres">
      <dgm:prSet presAssocID="{F732DC9D-6A16-4EB6-AA72-40596CE95A3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EAB8C7-853E-4B52-B234-8F9695DCBC93}" type="pres">
      <dgm:prSet presAssocID="{4C17F3E3-E6C3-4B5D-894C-9C498E6A6ECA}" presName="circ3" presStyleLbl="vennNode1" presStyleIdx="2" presStyleCnt="3" custScaleX="112065" custLinFactNeighborX="-8330" custLinFactNeighborY="3465"/>
      <dgm:spPr/>
      <dgm:t>
        <a:bodyPr/>
        <a:lstStyle/>
        <a:p>
          <a:endParaRPr lang="ru-RU"/>
        </a:p>
      </dgm:t>
    </dgm:pt>
    <dgm:pt modelId="{BBED2D2A-916D-4321-BBDB-808D2B76769D}" type="pres">
      <dgm:prSet presAssocID="{4C17F3E3-E6C3-4B5D-894C-9C498E6A6EC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208F0D-70F1-42DE-B2DE-898BEE4D2F79}" type="presOf" srcId="{23D37245-FEB1-4070-8DEF-F4478A754E68}" destId="{0A581E13-00C2-4F11-8EF5-062246F811A2}" srcOrd="0" destOrd="0" presId="urn:microsoft.com/office/officeart/2005/8/layout/venn1"/>
    <dgm:cxn modelId="{DA311E88-97C7-4472-BBDB-A94B8CEC9449}" srcId="{23D37245-FEB1-4070-8DEF-F4478A754E68}" destId="{F732DC9D-6A16-4EB6-AA72-40596CE95A34}" srcOrd="1" destOrd="0" parTransId="{BBB45F7E-BA72-4C4A-B836-8AD849B5BFAB}" sibTransId="{4B6EF3F3-0AEF-4983-8CDB-701E782F7E19}"/>
    <dgm:cxn modelId="{3A2BD677-3953-4D66-997E-3A50BF44B1A8}" type="presOf" srcId="{F732DC9D-6A16-4EB6-AA72-40596CE95A34}" destId="{8C07E696-708D-45FD-BC60-48C7D971A247}" srcOrd="1" destOrd="0" presId="urn:microsoft.com/office/officeart/2005/8/layout/venn1"/>
    <dgm:cxn modelId="{BD059994-F5A7-44D9-8FDD-3E6435B12258}" type="presOf" srcId="{4C17F3E3-E6C3-4B5D-894C-9C498E6A6ECA}" destId="{3DEAB8C7-853E-4B52-B234-8F9695DCBC93}" srcOrd="0" destOrd="0" presId="urn:microsoft.com/office/officeart/2005/8/layout/venn1"/>
    <dgm:cxn modelId="{36492CE2-EC80-49F4-8D70-CB455857EDFF}" type="presOf" srcId="{F54DFA83-DF8F-4537-A56B-7DA6EB58C651}" destId="{0A1494D5-2520-4B12-A868-D6BA23EA75E4}" srcOrd="0" destOrd="0" presId="urn:microsoft.com/office/officeart/2005/8/layout/venn1"/>
    <dgm:cxn modelId="{3399F40C-DC12-4AE1-A2A4-DD128B8AB8D4}" type="presOf" srcId="{F54DFA83-DF8F-4537-A56B-7DA6EB58C651}" destId="{3070F282-65A5-4CBB-8005-8D33CC37E725}" srcOrd="1" destOrd="0" presId="urn:microsoft.com/office/officeart/2005/8/layout/venn1"/>
    <dgm:cxn modelId="{BC679C1C-D57D-481F-9B93-AE9686B598B8}" srcId="{23D37245-FEB1-4070-8DEF-F4478A754E68}" destId="{4C17F3E3-E6C3-4B5D-894C-9C498E6A6ECA}" srcOrd="2" destOrd="0" parTransId="{F778CD62-6D76-4D8C-A139-040603A094A9}" sibTransId="{991793E1-A704-4DC5-82AB-6FB55843AF46}"/>
    <dgm:cxn modelId="{2E014246-8627-4E7E-8DB5-5D52BA327437}" type="presOf" srcId="{4C17F3E3-E6C3-4B5D-894C-9C498E6A6ECA}" destId="{BBED2D2A-916D-4321-BBDB-808D2B76769D}" srcOrd="1" destOrd="0" presId="urn:microsoft.com/office/officeart/2005/8/layout/venn1"/>
    <dgm:cxn modelId="{6A70EB49-9460-45E1-BDFF-8E01E02F3AB8}" srcId="{23D37245-FEB1-4070-8DEF-F4478A754E68}" destId="{F54DFA83-DF8F-4537-A56B-7DA6EB58C651}" srcOrd="0" destOrd="0" parTransId="{45F2569D-5764-4126-A6E9-684848999107}" sibTransId="{D43E86BB-20B3-4151-8552-9E6619C35902}"/>
    <dgm:cxn modelId="{C2B61552-6360-41FA-A01D-3E61961C007C}" type="presOf" srcId="{F732DC9D-6A16-4EB6-AA72-40596CE95A34}" destId="{47466C65-D2EE-49D8-9B52-B061A9261DC1}" srcOrd="0" destOrd="0" presId="urn:microsoft.com/office/officeart/2005/8/layout/venn1"/>
    <dgm:cxn modelId="{92122992-F83F-4B27-B24C-F0DD77EB228F}" type="presParOf" srcId="{0A581E13-00C2-4F11-8EF5-062246F811A2}" destId="{0A1494D5-2520-4B12-A868-D6BA23EA75E4}" srcOrd="0" destOrd="0" presId="urn:microsoft.com/office/officeart/2005/8/layout/venn1"/>
    <dgm:cxn modelId="{0398135E-8990-4AF4-AE33-B6E7E379A59A}" type="presParOf" srcId="{0A581E13-00C2-4F11-8EF5-062246F811A2}" destId="{3070F282-65A5-4CBB-8005-8D33CC37E725}" srcOrd="1" destOrd="0" presId="urn:microsoft.com/office/officeart/2005/8/layout/venn1"/>
    <dgm:cxn modelId="{E2B73DCD-9A88-4F02-A64D-1131B3CC6A92}" type="presParOf" srcId="{0A581E13-00C2-4F11-8EF5-062246F811A2}" destId="{47466C65-D2EE-49D8-9B52-B061A9261DC1}" srcOrd="2" destOrd="0" presId="urn:microsoft.com/office/officeart/2005/8/layout/venn1"/>
    <dgm:cxn modelId="{3AEC663D-90E7-41BF-B194-88E4EA7859E5}" type="presParOf" srcId="{0A581E13-00C2-4F11-8EF5-062246F811A2}" destId="{8C07E696-708D-45FD-BC60-48C7D971A247}" srcOrd="3" destOrd="0" presId="urn:microsoft.com/office/officeart/2005/8/layout/venn1"/>
    <dgm:cxn modelId="{E6133BE6-AAAB-4BA2-8806-4AB8DA4D28AB}" type="presParOf" srcId="{0A581E13-00C2-4F11-8EF5-062246F811A2}" destId="{3DEAB8C7-853E-4B52-B234-8F9695DCBC93}" srcOrd="4" destOrd="0" presId="urn:microsoft.com/office/officeart/2005/8/layout/venn1"/>
    <dgm:cxn modelId="{84065296-B786-4D63-BDA2-F78267EA76ED}" type="presParOf" srcId="{0A581E13-00C2-4F11-8EF5-062246F811A2}" destId="{BBED2D2A-916D-4321-BBDB-808D2B76769D}" srcOrd="5" destOrd="0" presId="urn:microsoft.com/office/officeart/2005/8/layout/ven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E36E5-915B-4A18-B026-12328BAAC68E}">
      <dsp:nvSpPr>
        <dsp:cNvPr id="0" name=""/>
        <dsp:cNvSpPr/>
      </dsp:nvSpPr>
      <dsp:spPr>
        <a:xfrm>
          <a:off x="289755" y="1220022"/>
          <a:ext cx="1691005" cy="1014603"/>
        </a:xfrm>
        <a:prstGeom prst="rect">
          <a:avLst/>
        </a:prstGeom>
        <a:solidFill>
          <a:schemeClr val="bg1"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Філософсько-політичні виміри ідеї Європи.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89755" y="1220022"/>
        <a:ext cx="1691005" cy="1014603"/>
      </dsp:txXfrm>
    </dsp:sp>
    <dsp:sp modelId="{08C33E55-4303-4E0F-B4F1-6A35CD1E16CC}">
      <dsp:nvSpPr>
        <dsp:cNvPr id="0" name=""/>
        <dsp:cNvSpPr/>
      </dsp:nvSpPr>
      <dsp:spPr>
        <a:xfrm>
          <a:off x="1773274" y="292472"/>
          <a:ext cx="1691005" cy="1014603"/>
        </a:xfrm>
        <a:prstGeom prst="rect">
          <a:avLst/>
        </a:prstGeom>
        <a:solidFill>
          <a:schemeClr val="bg1">
            <a:alpha val="91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Правова система Європи.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773274" y="292472"/>
        <a:ext cx="1691005" cy="1014603"/>
      </dsp:txXfrm>
    </dsp:sp>
    <dsp:sp modelId="{72D5C54B-6C8E-446C-B4B3-08A05E0B0B52}">
      <dsp:nvSpPr>
        <dsp:cNvPr id="0" name=""/>
        <dsp:cNvSpPr/>
      </dsp:nvSpPr>
      <dsp:spPr>
        <a:xfrm>
          <a:off x="0" y="2788295"/>
          <a:ext cx="2707046" cy="1014603"/>
        </a:xfrm>
        <a:prstGeom prst="rect">
          <a:avLst/>
        </a:prstGeom>
        <a:solidFill>
          <a:schemeClr val="bg1">
            <a:alpha val="91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Комунікативна філософія і конфліктологія в європейському просторі.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0" y="2788295"/>
        <a:ext cx="2707046" cy="1014603"/>
      </dsp:txXfrm>
    </dsp:sp>
    <dsp:sp modelId="{D73490E9-67E2-43D1-A6E4-869D0B59F919}">
      <dsp:nvSpPr>
        <dsp:cNvPr id="0" name=""/>
        <dsp:cNvSpPr/>
      </dsp:nvSpPr>
      <dsp:spPr>
        <a:xfrm>
          <a:off x="3754253" y="764624"/>
          <a:ext cx="1691005" cy="1014603"/>
        </a:xfrm>
        <a:prstGeom prst="rect">
          <a:avLst/>
        </a:prstGeom>
        <a:solidFill>
          <a:schemeClr val="bg1">
            <a:alpha val="61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Теорія і практики європейської інтеграції.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754253" y="764624"/>
        <a:ext cx="1691005" cy="1014603"/>
      </dsp:txXfrm>
    </dsp:sp>
    <dsp:sp modelId="{1AA67F7D-CA92-4B15-8CA6-5E6F9E29BC1D}">
      <dsp:nvSpPr>
        <dsp:cNvPr id="0" name=""/>
        <dsp:cNvSpPr/>
      </dsp:nvSpPr>
      <dsp:spPr>
        <a:xfrm>
          <a:off x="2024490" y="1651591"/>
          <a:ext cx="1691005" cy="1014603"/>
        </a:xfrm>
        <a:prstGeom prst="rect">
          <a:avLst/>
        </a:prstGeom>
        <a:solidFill>
          <a:schemeClr val="bg1">
            <a:alpha val="91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Філософські засади європейського права.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024490" y="1651591"/>
        <a:ext cx="1691005" cy="1014603"/>
      </dsp:txXfrm>
    </dsp:sp>
    <dsp:sp modelId="{4ACEB765-772C-4500-8B3A-3D23AB1DC4A7}">
      <dsp:nvSpPr>
        <dsp:cNvPr id="0" name=""/>
        <dsp:cNvSpPr/>
      </dsp:nvSpPr>
      <dsp:spPr>
        <a:xfrm>
          <a:off x="3920530" y="1954014"/>
          <a:ext cx="1998413" cy="1728884"/>
        </a:xfrm>
        <a:prstGeom prst="rect">
          <a:avLst/>
        </a:prstGeom>
        <a:solidFill>
          <a:schemeClr val="bg1">
            <a:alpha val="91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Європейська комунікація: громадянське суспільство і суспільна взаємодія.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920530" y="1954014"/>
        <a:ext cx="1998413" cy="1728884"/>
      </dsp:txXfrm>
    </dsp:sp>
    <dsp:sp modelId="{8EB8E194-24A6-4BAA-85E5-67F52EF0BA36}">
      <dsp:nvSpPr>
        <dsp:cNvPr id="0" name=""/>
        <dsp:cNvSpPr/>
      </dsp:nvSpPr>
      <dsp:spPr>
        <a:xfrm>
          <a:off x="3882499" y="4895650"/>
          <a:ext cx="1801208" cy="935139"/>
        </a:xfrm>
        <a:prstGeom prst="rect">
          <a:avLst/>
        </a:prstGeom>
        <a:solidFill>
          <a:schemeClr val="bg1">
            <a:alpha val="91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Політична антропологія Європи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882499" y="4895650"/>
        <a:ext cx="1801208" cy="935139"/>
      </dsp:txXfrm>
    </dsp:sp>
    <dsp:sp modelId="{529FD900-3C38-44C9-99D2-DC2EC5841F13}">
      <dsp:nvSpPr>
        <dsp:cNvPr id="0" name=""/>
        <dsp:cNvSpPr/>
      </dsp:nvSpPr>
      <dsp:spPr>
        <a:xfrm>
          <a:off x="2390085" y="3282380"/>
          <a:ext cx="1775014" cy="1913907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Глобалізація, міжкультурна комунікація і міграційні процеси в Європі.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390085" y="3282380"/>
        <a:ext cx="1775014" cy="1913907"/>
      </dsp:txXfrm>
    </dsp:sp>
    <dsp:sp modelId="{76A160A2-F6E5-43F4-8F3C-545B5C1D2E5A}">
      <dsp:nvSpPr>
        <dsp:cNvPr id="0" name=""/>
        <dsp:cNvSpPr/>
      </dsp:nvSpPr>
      <dsp:spPr>
        <a:xfrm>
          <a:off x="773061" y="4263912"/>
          <a:ext cx="1683159" cy="1686788"/>
        </a:xfrm>
        <a:prstGeom prst="rect">
          <a:avLst/>
        </a:prstGeom>
        <a:solidFill>
          <a:schemeClr val="bg1">
            <a:alpha val="9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Інформаційний простір Європи: філософія і комунікативні практики.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773061" y="4263912"/>
        <a:ext cx="1683159" cy="1686788"/>
      </dsp:txXfrm>
    </dsp:sp>
    <dsp:sp modelId="{6A2F458C-D55A-43DA-9FDB-72F19C6F7029}">
      <dsp:nvSpPr>
        <dsp:cNvPr id="0" name=""/>
        <dsp:cNvSpPr/>
      </dsp:nvSpPr>
      <dsp:spPr>
        <a:xfrm>
          <a:off x="2352317" y="5566079"/>
          <a:ext cx="1691005" cy="1014603"/>
        </a:xfrm>
        <a:prstGeom prst="rect">
          <a:avLst/>
        </a:prstGeom>
        <a:solidFill>
          <a:schemeClr val="bg1">
            <a:alpha val="6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Політичні еліти та лідерство.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352317" y="5566079"/>
        <a:ext cx="1691005" cy="1014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F15C8E-A155-4028-AA25-D4237423B7FD}">
      <dsp:nvSpPr>
        <dsp:cNvPr id="0" name=""/>
        <dsp:cNvSpPr/>
      </dsp:nvSpPr>
      <dsp:spPr>
        <a:xfrm>
          <a:off x="525490" y="1832268"/>
          <a:ext cx="2057214" cy="1234328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Цивілізація Європи: соціокультурні структури.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25490" y="1832268"/>
        <a:ext cx="2057214" cy="1234328"/>
      </dsp:txXfrm>
    </dsp:sp>
    <dsp:sp modelId="{3ED717D8-A8BA-4405-8831-CC7D3889448C}">
      <dsp:nvSpPr>
        <dsp:cNvPr id="0" name=""/>
        <dsp:cNvSpPr/>
      </dsp:nvSpPr>
      <dsp:spPr>
        <a:xfrm>
          <a:off x="876369" y="298195"/>
          <a:ext cx="2057214" cy="802387"/>
        </a:xfrm>
        <a:prstGeom prst="rect">
          <a:avLst/>
        </a:prstGeom>
        <a:solidFill>
          <a:schemeClr val="bg1">
            <a:alpha val="74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Історія Європи.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876369" y="298195"/>
        <a:ext cx="2057214" cy="802387"/>
      </dsp:txXfrm>
    </dsp:sp>
    <dsp:sp modelId="{8B3B0717-D002-489B-AAA3-F87AA5759D47}">
      <dsp:nvSpPr>
        <dsp:cNvPr id="0" name=""/>
        <dsp:cNvSpPr/>
      </dsp:nvSpPr>
      <dsp:spPr>
        <a:xfrm>
          <a:off x="0" y="3309076"/>
          <a:ext cx="2867489" cy="1108674"/>
        </a:xfrm>
        <a:prstGeom prst="rect">
          <a:avLst/>
        </a:prstGeom>
        <a:solidFill>
          <a:schemeClr val="bg1">
            <a:alpha val="94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Аксіологічні засади європейської цивілізації.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0" y="3309076"/>
        <a:ext cx="2867489" cy="1108674"/>
      </dsp:txXfrm>
    </dsp:sp>
    <dsp:sp modelId="{A156167A-A3BA-4FB1-A503-C53F087FCF61}">
      <dsp:nvSpPr>
        <dsp:cNvPr id="0" name=""/>
        <dsp:cNvSpPr/>
      </dsp:nvSpPr>
      <dsp:spPr>
        <a:xfrm>
          <a:off x="2743034" y="2346596"/>
          <a:ext cx="2057214" cy="1251041"/>
        </a:xfrm>
        <a:prstGeom prst="rect">
          <a:avLst/>
        </a:prstGeom>
        <a:solidFill>
          <a:schemeClr val="bg1">
            <a:alpha val="87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Ідея свободи в європейській філософії.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743034" y="2346596"/>
        <a:ext cx="2057214" cy="1251041"/>
      </dsp:txXfrm>
    </dsp:sp>
    <dsp:sp modelId="{7E53369E-179A-4730-A5AC-C04ADD2DD9DD}">
      <dsp:nvSpPr>
        <dsp:cNvPr id="0" name=""/>
        <dsp:cNvSpPr/>
      </dsp:nvSpPr>
      <dsp:spPr>
        <a:xfrm>
          <a:off x="1099926" y="4843888"/>
          <a:ext cx="2057214" cy="1234328"/>
        </a:xfrm>
        <a:prstGeom prst="rect">
          <a:avLst/>
        </a:prstGeom>
        <a:solidFill>
          <a:schemeClr val="bg1">
            <a:alpha val="84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Символічна географія і геополітика Європи.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099926" y="4843888"/>
        <a:ext cx="2057214" cy="1234328"/>
      </dsp:txXfrm>
    </dsp:sp>
    <dsp:sp modelId="{FA651645-2F96-46B5-951E-DB85E140563F}">
      <dsp:nvSpPr>
        <dsp:cNvPr id="0" name=""/>
        <dsp:cNvSpPr/>
      </dsp:nvSpPr>
      <dsp:spPr>
        <a:xfrm>
          <a:off x="2249950" y="971797"/>
          <a:ext cx="2057214" cy="1234328"/>
        </a:xfrm>
        <a:prstGeom prst="rect">
          <a:avLst/>
        </a:prstGeom>
        <a:solidFill>
          <a:schemeClr val="bg1">
            <a:alpha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 Ідея університету і європейська система освіти.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249950" y="971797"/>
        <a:ext cx="2057214" cy="1234328"/>
      </dsp:txXfrm>
    </dsp:sp>
    <dsp:sp modelId="{3C8E696A-6A51-4BCC-ACF7-1C6262172385}">
      <dsp:nvSpPr>
        <dsp:cNvPr id="0" name=""/>
        <dsp:cNvSpPr/>
      </dsp:nvSpPr>
      <dsp:spPr>
        <a:xfrm>
          <a:off x="2668773" y="4029793"/>
          <a:ext cx="2057214" cy="1234328"/>
        </a:xfrm>
        <a:prstGeom prst="rect">
          <a:avLst/>
        </a:prstGeom>
        <a:solidFill>
          <a:schemeClr val="bg1">
            <a:alpha val="99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Філософія сучасного європейського мистецтва.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668773" y="4029793"/>
        <a:ext cx="2057214" cy="12343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61A4E-F37A-4749-A3A8-8CA5CC9DF3E3}">
      <dsp:nvSpPr>
        <dsp:cNvPr id="0" name=""/>
        <dsp:cNvSpPr/>
      </dsp:nvSpPr>
      <dsp:spPr>
        <a:xfrm>
          <a:off x="120016" y="753469"/>
          <a:ext cx="1708372" cy="1025023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chemeClr val="tx1"/>
              </a:solidFill>
            </a:rPr>
            <a:t>Історія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античної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філософії</a:t>
          </a:r>
          <a:r>
            <a:rPr lang="ru-RU" sz="1800" kern="1200" dirty="0" smtClean="0">
              <a:solidFill>
                <a:schemeClr val="tx1"/>
              </a:solidFill>
            </a:rPr>
            <a:t>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20016" y="753469"/>
        <a:ext cx="1708372" cy="1025023"/>
      </dsp:txXfrm>
    </dsp:sp>
    <dsp:sp modelId="{F9D58751-4BE4-494C-B9DE-BA98A836777E}">
      <dsp:nvSpPr>
        <dsp:cNvPr id="0" name=""/>
        <dsp:cNvSpPr/>
      </dsp:nvSpPr>
      <dsp:spPr>
        <a:xfrm>
          <a:off x="1933316" y="74955"/>
          <a:ext cx="1708372" cy="1434274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7992"/>
            <a:alpha val="2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chemeClr val="tx1"/>
              </a:solidFill>
            </a:rPr>
            <a:t>Філософія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Стародавнього</a:t>
          </a:r>
          <a:r>
            <a:rPr lang="ru-RU" sz="1800" kern="1200" dirty="0" smtClean="0">
              <a:solidFill>
                <a:schemeClr val="tx1"/>
              </a:solidFill>
            </a:rPr>
            <a:t> Сходу.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933316" y="74955"/>
        <a:ext cx="1708372" cy="1434274"/>
      </dsp:txXfrm>
    </dsp:sp>
    <dsp:sp modelId="{EEA9F8E5-8637-4E94-8EC0-650E6DB52EDB}">
      <dsp:nvSpPr>
        <dsp:cNvPr id="0" name=""/>
        <dsp:cNvSpPr/>
      </dsp:nvSpPr>
      <dsp:spPr>
        <a:xfrm>
          <a:off x="599693" y="1693197"/>
          <a:ext cx="1708372" cy="882319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15983"/>
            <a:alpha val="3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chemeClr val="tx1"/>
              </a:solidFill>
            </a:rPr>
            <a:t>Філософія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Середніх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віків</a:t>
          </a:r>
          <a:r>
            <a:rPr lang="ru-RU" sz="1800" kern="1200" dirty="0" smtClean="0">
              <a:solidFill>
                <a:schemeClr val="tx1"/>
              </a:solidFill>
            </a:rPr>
            <a:t>.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99693" y="1693197"/>
        <a:ext cx="1708372" cy="882319"/>
      </dsp:txXfrm>
    </dsp:sp>
    <dsp:sp modelId="{C7BE41F6-C45F-4A82-9975-5756A1521855}">
      <dsp:nvSpPr>
        <dsp:cNvPr id="0" name=""/>
        <dsp:cNvSpPr/>
      </dsp:nvSpPr>
      <dsp:spPr>
        <a:xfrm>
          <a:off x="2128191" y="2223339"/>
          <a:ext cx="1708372" cy="620549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chemeClr val="tx1"/>
              </a:solidFill>
            </a:rPr>
            <a:t>Філософія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доби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Відродження</a:t>
          </a:r>
          <a:r>
            <a:rPr lang="ru-RU" sz="1800" kern="1200" dirty="0" smtClean="0">
              <a:solidFill>
                <a:schemeClr val="tx1"/>
              </a:solidFill>
            </a:rPr>
            <a:t>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128191" y="2223339"/>
        <a:ext cx="1708372" cy="620549"/>
      </dsp:txXfrm>
    </dsp:sp>
    <dsp:sp modelId="{F292A804-CF0E-4DA2-A4A1-9DC7100791D0}">
      <dsp:nvSpPr>
        <dsp:cNvPr id="0" name=""/>
        <dsp:cNvSpPr/>
      </dsp:nvSpPr>
      <dsp:spPr>
        <a:xfrm>
          <a:off x="1918334" y="2930453"/>
          <a:ext cx="1708372" cy="623121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319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chemeClr val="tx1"/>
              </a:solidFill>
            </a:rPr>
            <a:t>Філософія</a:t>
          </a:r>
          <a:r>
            <a:rPr lang="ru-RU" sz="1800" kern="1200" dirty="0" smtClean="0">
              <a:solidFill>
                <a:schemeClr val="tx1"/>
              </a:solidFill>
            </a:rPr>
            <a:t> Нового часу.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918334" y="2930453"/>
        <a:ext cx="1708372" cy="623121"/>
      </dsp:txXfrm>
    </dsp:sp>
    <dsp:sp modelId="{2DB2E790-2DBE-4597-AEA9-0C61C9836179}">
      <dsp:nvSpPr>
        <dsp:cNvPr id="0" name=""/>
        <dsp:cNvSpPr/>
      </dsp:nvSpPr>
      <dsp:spPr>
        <a:xfrm>
          <a:off x="284908" y="3065525"/>
          <a:ext cx="1708372" cy="1025023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31966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chemeClr val="tx1"/>
              </a:solidFill>
            </a:rPr>
            <a:t>Німецька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класична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філософія</a:t>
          </a:r>
          <a:r>
            <a:rPr lang="ru-RU" sz="1800" kern="1200" dirty="0" smtClean="0">
              <a:solidFill>
                <a:schemeClr val="tx1"/>
              </a:solidFill>
            </a:rPr>
            <a:t>.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84908" y="3065525"/>
        <a:ext cx="1708372" cy="1025023"/>
      </dsp:txXfrm>
    </dsp:sp>
    <dsp:sp modelId="{2C6455F1-F9A9-406C-B8E1-C3D40F1B2352}">
      <dsp:nvSpPr>
        <dsp:cNvPr id="0" name=""/>
        <dsp:cNvSpPr/>
      </dsp:nvSpPr>
      <dsp:spPr>
        <a:xfrm>
          <a:off x="2353046" y="4911517"/>
          <a:ext cx="1708372" cy="1025023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23975"/>
            <a:alpha val="4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chemeClr val="tx1"/>
              </a:solidFill>
            </a:rPr>
            <a:t>Історія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української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філософії</a:t>
          </a:r>
          <a:r>
            <a:rPr lang="ru-RU" sz="1800" kern="1200" dirty="0" smtClean="0">
              <a:solidFill>
                <a:schemeClr val="tx1"/>
              </a:solidFill>
            </a:rPr>
            <a:t>.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353046" y="4911517"/>
        <a:ext cx="1708372" cy="1025023"/>
      </dsp:txXfrm>
    </dsp:sp>
    <dsp:sp modelId="{63E04153-126B-4B30-8B11-FF486B045F6C}">
      <dsp:nvSpPr>
        <dsp:cNvPr id="0" name=""/>
        <dsp:cNvSpPr/>
      </dsp:nvSpPr>
      <dsp:spPr>
        <a:xfrm>
          <a:off x="1903335" y="3696188"/>
          <a:ext cx="1708372" cy="1025023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159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chemeClr val="tx1"/>
              </a:solidFill>
            </a:rPr>
            <a:t>Некласична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філософія</a:t>
          </a:r>
          <a:r>
            <a:rPr lang="ru-RU" sz="1800" kern="1200" dirty="0" smtClean="0">
              <a:solidFill>
                <a:schemeClr val="tx1"/>
              </a:solidFill>
            </a:rPr>
            <a:t>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903335" y="3696188"/>
        <a:ext cx="1708372" cy="1025023"/>
      </dsp:txXfrm>
    </dsp:sp>
    <dsp:sp modelId="{A4C165C8-F779-4096-BCA8-217643BD00F6}">
      <dsp:nvSpPr>
        <dsp:cNvPr id="0" name=""/>
        <dsp:cNvSpPr/>
      </dsp:nvSpPr>
      <dsp:spPr>
        <a:xfrm>
          <a:off x="599693" y="4568469"/>
          <a:ext cx="1708372" cy="1025023"/>
        </a:xfrm>
        <a:prstGeom prst="rect">
          <a:avLst/>
        </a:prstGeom>
        <a:solidFill>
          <a:schemeClr val="tx1">
            <a:lumMod val="50000"/>
            <a:lumOff val="50000"/>
            <a:alpha val="8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chemeClr val="tx1"/>
              </a:solidFill>
            </a:rPr>
            <a:t>Сучасна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філософія</a:t>
          </a:r>
          <a:r>
            <a:rPr lang="ru-RU" sz="1800" kern="1200" dirty="0" smtClean="0">
              <a:solidFill>
                <a:schemeClr val="tx1"/>
              </a:solidFill>
            </a:rPr>
            <a:t>.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99693" y="4568469"/>
        <a:ext cx="1708372" cy="10250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4F8FAA-F491-47C2-9BD4-F8144533E31C}">
      <dsp:nvSpPr>
        <dsp:cNvPr id="0" name=""/>
        <dsp:cNvSpPr/>
      </dsp:nvSpPr>
      <dsp:spPr>
        <a:xfrm>
          <a:off x="767369" y="332548"/>
          <a:ext cx="2403393" cy="1002165"/>
        </a:xfrm>
        <a:prstGeom prst="rect">
          <a:avLst/>
        </a:prstGeom>
        <a:solidFill>
          <a:schemeClr val="accent3">
            <a:hueOff val="0"/>
            <a:satOff val="0"/>
            <a:lumOff val="0"/>
            <a:alpha val="3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Українська мова</a:t>
          </a:r>
          <a:br>
            <a:rPr lang="uk-UA" sz="1800" kern="1200" dirty="0" smtClean="0">
              <a:solidFill>
                <a:schemeClr val="tx1"/>
              </a:solidFill>
            </a:rPr>
          </a:br>
          <a:r>
            <a:rPr lang="uk-UA" sz="1800" kern="1200" dirty="0" smtClean="0">
              <a:solidFill>
                <a:schemeClr val="tx1"/>
              </a:solidFill>
            </a:rPr>
            <a:t>(за професійним спрямуванням)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767369" y="332548"/>
        <a:ext cx="2403393" cy="1002165"/>
      </dsp:txXfrm>
    </dsp:sp>
    <dsp:sp modelId="{71CB89A5-90C5-49FA-8E23-981109F391E7}">
      <dsp:nvSpPr>
        <dsp:cNvPr id="0" name=""/>
        <dsp:cNvSpPr/>
      </dsp:nvSpPr>
      <dsp:spPr>
        <a:xfrm>
          <a:off x="6483" y="1465183"/>
          <a:ext cx="2988775" cy="1002165"/>
        </a:xfrm>
        <a:prstGeom prst="rect">
          <a:avLst/>
        </a:prstGeom>
        <a:solidFill>
          <a:schemeClr val="tx1">
            <a:lumMod val="75000"/>
            <a:lumOff val="25000"/>
            <a:alpha val="51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Іноземна мова за фахом:</a:t>
          </a:r>
          <a:br>
            <a:rPr lang="uk-UA" sz="1800" kern="1200" dirty="0" smtClean="0">
              <a:solidFill>
                <a:schemeClr val="tx1"/>
              </a:solidFill>
            </a:rPr>
          </a:br>
          <a:r>
            <a:rPr lang="uk-UA" sz="1800" kern="1200" dirty="0" smtClean="0">
              <a:solidFill>
                <a:schemeClr val="tx1"/>
              </a:solidFill>
            </a:rPr>
            <a:t> англійська / німецька / французька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6483" y="1465183"/>
        <a:ext cx="2988775" cy="1002165"/>
      </dsp:txXfrm>
    </dsp:sp>
    <dsp:sp modelId="{64222482-39F8-4B5F-9181-3984E343049B}">
      <dsp:nvSpPr>
        <dsp:cNvPr id="0" name=""/>
        <dsp:cNvSpPr/>
      </dsp:nvSpPr>
      <dsp:spPr>
        <a:xfrm>
          <a:off x="795363" y="2669923"/>
          <a:ext cx="1670276" cy="1002165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Польська мова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795363" y="2669923"/>
        <a:ext cx="1670276" cy="1002165"/>
      </dsp:txXfrm>
    </dsp:sp>
    <dsp:sp modelId="{B48E79EF-5E08-4CD9-BD8E-A303401856E4}">
      <dsp:nvSpPr>
        <dsp:cNvPr id="0" name=""/>
        <dsp:cNvSpPr/>
      </dsp:nvSpPr>
      <dsp:spPr>
        <a:xfrm>
          <a:off x="332851" y="3803569"/>
          <a:ext cx="2838584" cy="1002165"/>
        </a:xfrm>
        <a:prstGeom prst="rect">
          <a:avLst/>
        </a:prstGeom>
        <a:solidFill>
          <a:schemeClr val="bg2">
            <a:lumMod val="90000"/>
            <a:alpha val="8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Основи риторики </a:t>
          </a:r>
          <a:br>
            <a:rPr lang="uk-UA" sz="1800" kern="1200" dirty="0" smtClean="0">
              <a:solidFill>
                <a:schemeClr val="tx1"/>
              </a:solidFill>
            </a:rPr>
          </a:br>
          <a:r>
            <a:rPr lang="uk-UA" sz="1800" kern="1200" dirty="0" smtClean="0">
              <a:solidFill>
                <a:schemeClr val="tx1"/>
              </a:solidFill>
            </a:rPr>
            <a:t>та теорії аргументації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32851" y="3803569"/>
        <a:ext cx="2838584" cy="1002165"/>
      </dsp:txXfrm>
    </dsp:sp>
    <dsp:sp modelId="{9AE59175-3399-4114-BFCE-5DA12BFF2765}">
      <dsp:nvSpPr>
        <dsp:cNvPr id="0" name=""/>
        <dsp:cNvSpPr/>
      </dsp:nvSpPr>
      <dsp:spPr>
        <a:xfrm>
          <a:off x="1155629" y="4921973"/>
          <a:ext cx="1153108" cy="640894"/>
        </a:xfrm>
        <a:prstGeom prst="rect">
          <a:avLst/>
        </a:prstGeom>
        <a:solidFill>
          <a:schemeClr val="accent3">
            <a:hueOff val="0"/>
            <a:satOff val="0"/>
            <a:lumOff val="0"/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Логіка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155629" y="4921973"/>
        <a:ext cx="1153108" cy="640894"/>
      </dsp:txXfrm>
    </dsp:sp>
    <dsp:sp modelId="{2BD1C068-227C-4D9D-8C7D-55BCAB173B08}">
      <dsp:nvSpPr>
        <dsp:cNvPr id="0" name=""/>
        <dsp:cNvSpPr/>
      </dsp:nvSpPr>
      <dsp:spPr>
        <a:xfrm>
          <a:off x="117577" y="5726819"/>
          <a:ext cx="2448090" cy="761595"/>
        </a:xfrm>
        <a:prstGeom prst="rect">
          <a:avLst/>
        </a:prstGeom>
        <a:solidFill>
          <a:schemeClr val="bg2">
            <a:lumMod val="90000"/>
            <a:alpha val="9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Психологія спілкування </a:t>
          </a:r>
          <a:r>
            <a:rPr lang="uk-UA" sz="1800" b="1" kern="1200" dirty="0" smtClean="0">
              <a:solidFill>
                <a:schemeClr val="tx1"/>
              </a:solidFill>
            </a:rPr>
            <a:t>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17577" y="5726819"/>
        <a:ext cx="2448090" cy="7615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B4139-9E1A-47A0-B553-1D56C6265DC3}">
      <dsp:nvSpPr>
        <dsp:cNvPr id="0" name=""/>
        <dsp:cNvSpPr/>
      </dsp:nvSpPr>
      <dsp:spPr>
        <a:xfrm>
          <a:off x="214896" y="4716096"/>
          <a:ext cx="2198638" cy="1774645"/>
        </a:xfrm>
        <a:prstGeom prst="rect">
          <a:avLst/>
        </a:prstGeom>
        <a:solidFill>
          <a:schemeClr val="tx1">
            <a:lumMod val="85000"/>
            <a:lumOff val="15000"/>
            <a:alpha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dirty="0" smtClean="0"/>
            <a:t>В освітніх установах: університетах, академіях</a:t>
          </a:r>
          <a:r>
            <a:rPr lang="uk-UA" sz="2000" b="0" kern="1200" smtClean="0"/>
            <a:t>, коледжах, школах</a:t>
          </a:r>
          <a:endParaRPr lang="ru-RU" sz="2000" b="0" kern="1200" dirty="0"/>
        </a:p>
      </dsp:txBody>
      <dsp:txXfrm>
        <a:off x="214896" y="4716096"/>
        <a:ext cx="2198638" cy="1774645"/>
      </dsp:txXfrm>
    </dsp:sp>
    <dsp:sp modelId="{C6BBC0F1-99E7-4C3E-86E1-6429CA4C1561}">
      <dsp:nvSpPr>
        <dsp:cNvPr id="0" name=""/>
        <dsp:cNvSpPr/>
      </dsp:nvSpPr>
      <dsp:spPr>
        <a:xfrm>
          <a:off x="2667871" y="1654353"/>
          <a:ext cx="2957743" cy="1774645"/>
        </a:xfrm>
        <a:prstGeom prst="rect">
          <a:avLst/>
        </a:prstGeom>
        <a:solidFill>
          <a:schemeClr val="tx1">
            <a:lumMod val="65000"/>
            <a:lumOff val="35000"/>
            <a:alpha val="6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В закладах </a:t>
          </a:r>
          <a:r>
            <a:rPr lang="ru-RU" sz="1800" b="0" kern="1200" dirty="0" err="1" smtClean="0"/>
            <a:t>культури</a:t>
          </a:r>
          <a:r>
            <a:rPr lang="ru-RU" sz="1800" b="0" kern="1200" dirty="0" smtClean="0"/>
            <a:t> і </a:t>
          </a:r>
          <a:r>
            <a:rPr lang="ru-RU" sz="1800" b="0" kern="1200" dirty="0" err="1" smtClean="0"/>
            <a:t>мистецтва</a:t>
          </a:r>
          <a:r>
            <a:rPr lang="ru-RU" sz="1800" b="0" kern="1200" dirty="0" smtClean="0"/>
            <a:t>: арт-центрах, галереях, музеях </a:t>
          </a:r>
          <a:endParaRPr lang="ru-RU" sz="1800" b="0" kern="1200" dirty="0"/>
        </a:p>
      </dsp:txBody>
      <dsp:txXfrm>
        <a:off x="2667871" y="1654353"/>
        <a:ext cx="2957743" cy="1774645"/>
      </dsp:txXfrm>
    </dsp:sp>
    <dsp:sp modelId="{D2663E8F-FB01-49BA-900A-9531A87F50B5}">
      <dsp:nvSpPr>
        <dsp:cNvPr id="0" name=""/>
        <dsp:cNvSpPr/>
      </dsp:nvSpPr>
      <dsp:spPr>
        <a:xfrm>
          <a:off x="2304675" y="4315624"/>
          <a:ext cx="2273262" cy="1574519"/>
        </a:xfrm>
        <a:prstGeom prst="rect">
          <a:avLst/>
        </a:prstGeom>
        <a:solidFill>
          <a:schemeClr val="tx1">
            <a:lumMod val="75000"/>
            <a:lumOff val="25000"/>
            <a:alpha val="4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/>
            <a:t>В </a:t>
          </a:r>
          <a:r>
            <a:rPr lang="ru-RU" sz="2000" b="0" kern="1200" dirty="0" err="1" smtClean="0"/>
            <a:t>міжнародних</a:t>
          </a:r>
          <a:r>
            <a:rPr lang="ru-RU" sz="2000" b="0" kern="1200" dirty="0" smtClean="0"/>
            <a:t> проектах та </a:t>
          </a:r>
          <a:r>
            <a:rPr lang="ru-RU" sz="2000" b="0" kern="1200" dirty="0" err="1" smtClean="0"/>
            <a:t>інституціях</a:t>
          </a:r>
          <a:endParaRPr lang="ru-RU" sz="2000" b="0" kern="1200" dirty="0"/>
        </a:p>
      </dsp:txBody>
      <dsp:txXfrm>
        <a:off x="2304675" y="4315624"/>
        <a:ext cx="2273262" cy="1574519"/>
      </dsp:txXfrm>
    </dsp:sp>
    <dsp:sp modelId="{7CFE0B90-5B41-430D-A573-642CF12F399E}">
      <dsp:nvSpPr>
        <dsp:cNvPr id="0" name=""/>
        <dsp:cNvSpPr/>
      </dsp:nvSpPr>
      <dsp:spPr>
        <a:xfrm>
          <a:off x="1052278" y="412326"/>
          <a:ext cx="3183359" cy="1279324"/>
        </a:xfrm>
        <a:prstGeom prst="rect">
          <a:avLst/>
        </a:prstGeom>
        <a:solidFill>
          <a:schemeClr val="tx1">
            <a:lumMod val="75000"/>
            <a:lumOff val="25000"/>
            <a:alpha val="6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В органах </a:t>
          </a:r>
          <a:r>
            <a:rPr lang="ru-RU" sz="1800" b="0" kern="1200" dirty="0" err="1" smtClean="0"/>
            <a:t>центральної</a:t>
          </a:r>
          <a:r>
            <a:rPr lang="ru-RU" sz="1800" b="0" kern="1200" dirty="0" smtClean="0"/>
            <a:t> </a:t>
          </a:r>
          <a:r>
            <a:rPr lang="ru-RU" sz="1800" b="0" kern="1200" dirty="0" err="1" smtClean="0"/>
            <a:t>влади</a:t>
          </a:r>
          <a:r>
            <a:rPr lang="ru-RU" sz="1800" b="0" kern="1200" dirty="0" smtClean="0"/>
            <a:t>, </a:t>
          </a:r>
          <a:r>
            <a:rPr lang="ru-RU" sz="1800" b="0" kern="1200" dirty="0" err="1" smtClean="0"/>
            <a:t>місцевого</a:t>
          </a:r>
          <a:r>
            <a:rPr lang="ru-RU" sz="1800" b="0" kern="1200" dirty="0" smtClean="0"/>
            <a:t> </a:t>
          </a:r>
          <a:r>
            <a:rPr lang="ru-RU" sz="1800" b="0" kern="1200" dirty="0" err="1" smtClean="0"/>
            <a:t>самоврядування</a:t>
          </a:r>
          <a:r>
            <a:rPr lang="ru-RU" sz="1800" b="0" kern="1200" dirty="0" smtClean="0"/>
            <a:t> та </a:t>
          </a:r>
          <a:r>
            <a:rPr lang="ru-RU" sz="1800" b="0" kern="1200" dirty="0" err="1" smtClean="0"/>
            <a:t>неурядових</a:t>
          </a:r>
          <a:r>
            <a:rPr lang="ru-RU" sz="1800" b="0" kern="1200" dirty="0" smtClean="0"/>
            <a:t> </a:t>
          </a:r>
          <a:r>
            <a:rPr lang="ru-RU" sz="1800" b="0" kern="1200" dirty="0" err="1" smtClean="0"/>
            <a:t>організаціях</a:t>
          </a:r>
          <a:endParaRPr lang="ru-RU" sz="1800" b="0" kern="1200" dirty="0"/>
        </a:p>
      </dsp:txBody>
      <dsp:txXfrm>
        <a:off x="1052278" y="412326"/>
        <a:ext cx="3183359" cy="1279324"/>
      </dsp:txXfrm>
    </dsp:sp>
    <dsp:sp modelId="{CC5084F4-4AA9-4499-B988-8330724F5689}">
      <dsp:nvSpPr>
        <dsp:cNvPr id="0" name=""/>
        <dsp:cNvSpPr/>
      </dsp:nvSpPr>
      <dsp:spPr>
        <a:xfrm>
          <a:off x="599610" y="3265542"/>
          <a:ext cx="3893602" cy="1143883"/>
        </a:xfrm>
        <a:prstGeom prst="rect">
          <a:avLst/>
        </a:prstGeom>
        <a:solidFill>
          <a:schemeClr val="accent3">
            <a:hueOff val="0"/>
            <a:satOff val="0"/>
            <a:lumOff val="0"/>
            <a:alpha val="5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dirty="0" smtClean="0"/>
            <a:t>В ж</a:t>
          </a:r>
          <a:r>
            <a:rPr lang="ru-RU" sz="1800" b="0" kern="1200" dirty="0" err="1" smtClean="0"/>
            <a:t>урналах</a:t>
          </a:r>
          <a:r>
            <a:rPr lang="ru-RU" sz="1800" b="0" kern="1200" dirty="0" smtClean="0"/>
            <a:t>, </a:t>
          </a:r>
          <a:r>
            <a:rPr lang="ru-RU" sz="1800" b="0" kern="1200" dirty="0" err="1" smtClean="0"/>
            <a:t>інтернет-виданнях</a:t>
          </a:r>
          <a:r>
            <a:rPr lang="ru-RU" sz="1800" b="0" kern="1200" dirty="0" smtClean="0"/>
            <a:t>, </a:t>
          </a:r>
          <a:br>
            <a:rPr lang="ru-RU" sz="1800" b="0" kern="1200" dirty="0" smtClean="0"/>
          </a:br>
          <a:r>
            <a:rPr lang="ru-RU" sz="1800" b="0" kern="1200" dirty="0" smtClean="0"/>
            <a:t>на </a:t>
          </a:r>
          <a:r>
            <a:rPr lang="ru-RU" sz="1800" b="0" kern="1200" dirty="0" err="1" smtClean="0"/>
            <a:t>телебаченні</a:t>
          </a:r>
          <a:endParaRPr lang="ru-RU" sz="1800" b="0" kern="1200" dirty="0"/>
        </a:p>
      </dsp:txBody>
      <dsp:txXfrm>
        <a:off x="599610" y="3265542"/>
        <a:ext cx="3893602" cy="11438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1494D5-2520-4B12-A868-D6BA23EA75E4}">
      <dsp:nvSpPr>
        <dsp:cNvPr id="0" name=""/>
        <dsp:cNvSpPr/>
      </dsp:nvSpPr>
      <dsp:spPr>
        <a:xfrm>
          <a:off x="1726591" y="89667"/>
          <a:ext cx="1855179" cy="1855179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Історія України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(0,4)</a:t>
          </a:r>
          <a:endParaRPr lang="ru-RU" sz="18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1973949" y="414323"/>
        <a:ext cx="1360465" cy="834830"/>
      </dsp:txXfrm>
    </dsp:sp>
    <dsp:sp modelId="{47466C65-D2EE-49D8-9B52-B061A9261DC1}">
      <dsp:nvSpPr>
        <dsp:cNvPr id="0" name=""/>
        <dsp:cNvSpPr/>
      </dsp:nvSpPr>
      <dsp:spPr>
        <a:xfrm>
          <a:off x="2372961" y="1249154"/>
          <a:ext cx="1901262" cy="1855179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28"/>
                <a:satOff val="7959"/>
                <a:lumOff val="2733"/>
                <a:alphaOff val="-1500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alpha val="50000"/>
                <a:hueOff val="28"/>
                <a:satOff val="7959"/>
                <a:lumOff val="2733"/>
                <a:alphaOff val="-1500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alpha val="50000"/>
                <a:hueOff val="28"/>
                <a:satOff val="7959"/>
                <a:lumOff val="2733"/>
                <a:alphaOff val="-15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Українська мова та література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(0,25)</a:t>
          </a:r>
          <a:endParaRPr lang="ru-RU" sz="18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2954430" y="1728409"/>
        <a:ext cx="1140757" cy="1020348"/>
      </dsp:txXfrm>
    </dsp:sp>
    <dsp:sp modelId="{3DEAB8C7-853E-4B52-B234-8F9695DCBC93}">
      <dsp:nvSpPr>
        <dsp:cNvPr id="0" name=""/>
        <dsp:cNvSpPr/>
      </dsp:nvSpPr>
      <dsp:spPr>
        <a:xfrm>
          <a:off x="790731" y="1313436"/>
          <a:ext cx="2079007" cy="1855179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57"/>
                <a:satOff val="15917"/>
                <a:lumOff val="5467"/>
                <a:alphaOff val="-3000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alpha val="50000"/>
                <a:hueOff val="57"/>
                <a:satOff val="15917"/>
                <a:lumOff val="5467"/>
                <a:alphaOff val="-3000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alpha val="50000"/>
                <a:hueOff val="57"/>
                <a:satOff val="15917"/>
                <a:lumOff val="5467"/>
                <a:alphaOff val="-3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Іноземна мова </a:t>
          </a:r>
          <a:br>
            <a:rPr lang="uk-UA" sz="17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</a:br>
          <a:r>
            <a:rPr lang="uk-UA" sz="17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або Математика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(0,25)</a:t>
          </a:r>
          <a:endParaRPr lang="ru-RU" sz="17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986504" y="1792691"/>
        <a:ext cx="1247404" cy="10203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Щелкните, чтобы изменить название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6824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98430420-A6D3-4DC2-8CBA-10F0BBB4F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384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8430420-A6D3-4DC2-8CBA-10F0BBB4F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534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98430420-A6D3-4DC2-8CBA-10F0BBB4F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653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98430420-A6D3-4DC2-8CBA-10F0BBB4F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049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98430420-A6D3-4DC2-8CBA-10F0BBB4F2D3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8671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-разделитель 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</a:t>
            </a:r>
            <a:br>
              <a:rPr lang="ru-RU" noProof="0" dirty="0"/>
            </a:br>
            <a:r>
              <a:rPr lang="ru-RU" noProof="0" dirty="0"/>
              <a:t>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8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Щелкните, чтобы изменить разделитель разделов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98430420-A6D3-4DC2-8CBA-10F0BBB4F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05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-разделитель 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</a:t>
            </a:r>
            <a:br>
              <a:rPr lang="ru-RU" noProof="0" dirty="0"/>
            </a:br>
            <a:r>
              <a:rPr lang="ru-RU" noProof="0" dirty="0"/>
              <a:t>свое фото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изменить разделитель разделов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98430420-A6D3-4DC2-8CBA-10F0BBB4F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613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и изображение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98430420-A6D3-4DC2-8CBA-10F0BBB4F2D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508F53F-6AA2-4060-904A-BC90211DC043}"/>
              </a:ext>
            </a:extLst>
          </p:cNvPr>
          <p:cNvSpPr/>
          <p:nvPr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72637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и изображение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98430420-A6D3-4DC2-8CBA-10F0BBB4F2D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A5285E0-8F27-49C4-AADF-92A3B72D41FD}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34893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Сравнение слева — заполнитель 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2" name="Сравнение слева — заполнитель 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98430420-A6D3-4DC2-8CBA-10F0BBB4F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295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8430420-A6D3-4DC2-8CBA-10F0BBB4F2D3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5752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пасибо за внимание!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6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Спасибо за внимание!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xmlns="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xmlns="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Номер телефона</a:t>
            </a:r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xmlns="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lnSpc>
                <a:spcPct val="5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Электронная почта или контакт в социальной сети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Веб-сайт компании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fld id="{98430420-A6D3-4DC2-8CBA-10F0BBB4F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691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98430420-A6D3-4DC2-8CBA-10F0BBB4F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85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EB0D177-9AA4-42F4-9CD7-CD206217CA6D}"/>
              </a:ext>
            </a:extLst>
          </p:cNvPr>
          <p:cNvSpPr/>
          <p:nvPr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C825DB53-D610-4A40-AFDC-EBC47DB613CE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xmlns="" id="{C2B9A6A4-83D0-40B1-8B15-964C84BF0705}"/>
              </a:ext>
            </a:extLst>
          </p:cNvPr>
          <p:cNvSpPr/>
          <p:nvPr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98430420-A6D3-4DC2-8CBA-10F0BBB4F2D3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Надпись 3">
            <a:extLst>
              <a:ext uri="{FF2B5EF4-FFF2-40B4-BE49-F238E27FC236}">
                <a16:creationId xmlns:a16="http://schemas.microsoft.com/office/drawing/2014/main" xmlns="" id="{34FDC6F9-37F9-4E25-AECA-D307B8421C73}"/>
              </a:ext>
            </a:extLst>
          </p:cNvPr>
          <p:cNvSpPr txBox="1"/>
          <p:nvPr/>
        </p:nvSpPr>
        <p:spPr>
          <a:xfrm>
            <a:off x="9836701" y="6382967"/>
            <a:ext cx="1866698" cy="365535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 rtl="0">
              <a:lnSpc>
                <a:spcPts val="1000"/>
              </a:lnSpc>
            </a:pPr>
            <a:r>
              <a:rPr lang="ru-RU" sz="1600" b="1" i="0" spc="-100" noProof="0" dirty="0" smtClean="0">
                <a:solidFill>
                  <a:schemeClr val="accent1"/>
                </a:solidFill>
                <a:latin typeface="+mj-lt"/>
              </a:rPr>
              <a:t>ФІЛОСОФСЬКИЙ</a:t>
            </a:r>
            <a:r>
              <a:rPr lang="ru-RU" sz="1050" b="1" i="0" spc="-100" noProof="0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ru-RU" sz="1600" b="1" i="0" spc="-100" baseline="0" noProof="0" dirty="0">
                <a:solidFill>
                  <a:schemeClr val="accent1"/>
                </a:solidFill>
                <a:latin typeface="+mj-lt"/>
              </a:rPr>
              <a:t/>
            </a:r>
            <a:br>
              <a:rPr lang="ru-RU" sz="1600" b="1" i="0" spc="-100" baseline="0" noProof="0" dirty="0">
                <a:solidFill>
                  <a:schemeClr val="accent1"/>
                </a:solidFill>
                <a:latin typeface="+mj-lt"/>
              </a:rPr>
            </a:br>
            <a:r>
              <a:rPr lang="ru-RU" sz="1200" b="0" i="0" spc="14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факультет</a:t>
            </a:r>
            <a:endParaRPr lang="ru-RU" sz="1200" b="0" i="0" spc="140" noProof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BC39664-EB8B-4A32-915A-D4308F79277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9B49670D-8F18-44A8-B217-67B412095C0D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030FA059-EC32-4FFF-9673-48849B2FA43A}"/>
              </a:ext>
            </a:extLst>
          </p:cNvPr>
          <p:cNvCxnSpPr>
            <a:cxnSpLocks/>
          </p:cNvCxnSpPr>
          <p:nvPr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84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r="3148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235700" y="2833420"/>
            <a:ext cx="5956300" cy="1315440"/>
          </a:xfrm>
          <a:solidFill>
            <a:schemeClr val="bg1"/>
          </a:solidFill>
        </p:spPr>
        <p:txBody>
          <a:bodyPr anchor="ctr"/>
          <a:lstStyle/>
          <a:p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</a:rPr>
              <a:t>«Європейські студії»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uk-UA" dirty="0" smtClean="0"/>
              <a:t>Освітня програма філософського факультету </a:t>
            </a:r>
          </a:p>
          <a:p>
            <a:r>
              <a:rPr lang="uk-UA" dirty="0" smtClean="0"/>
              <a:t>ХНУ ім. В. Н. Каразіна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4592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0" b="5840"/>
          <a:stretch>
            <a:fillRect/>
          </a:stretch>
        </p:blipFill>
        <p:spPr/>
      </p:pic>
      <p:sp>
        <p:nvSpPr>
          <p:cNvPr id="2" name="Прямоугольник 1"/>
          <p:cNvSpPr/>
          <p:nvPr/>
        </p:nvSpPr>
        <p:spPr>
          <a:xfrm flipV="1">
            <a:off x="-1700" y="2443023"/>
            <a:ext cx="2411412" cy="18063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700" y="2533338"/>
            <a:ext cx="5958000" cy="1581288"/>
          </a:xfrm>
        </p:spPr>
        <p:txBody>
          <a:bodyPr/>
          <a:lstStyle/>
          <a:p>
            <a:r>
              <a:rPr lang="uk-UA" dirty="0" err="1" smtClean="0"/>
              <a:t>Всестороннє</a:t>
            </a:r>
            <a:r>
              <a:rPr lang="uk-UA" dirty="0" smtClean="0"/>
              <a:t> дослідження феномену  Європи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816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11800" y="3802899"/>
            <a:ext cx="4760410" cy="1203816"/>
          </a:xfrm>
        </p:spPr>
        <p:txBody>
          <a:bodyPr/>
          <a:lstStyle/>
          <a:p>
            <a:r>
              <a:rPr lang="uk-UA" dirty="0" smtClean="0"/>
              <a:t>Європейська цивілізація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2"/>
          </p:nvPr>
        </p:nvSpPr>
        <p:spPr>
          <a:xfrm>
            <a:off x="8079698" y="5006715"/>
            <a:ext cx="3792512" cy="773451"/>
          </a:xfrm>
        </p:spPr>
        <p:txBody>
          <a:bodyPr/>
          <a:lstStyle/>
          <a:p>
            <a:r>
              <a:rPr lang="uk-UA" dirty="0" smtClean="0"/>
              <a:t>Політичні та правові аспекти</a:t>
            </a:r>
            <a:endParaRPr lang="ru-RU" dirty="0"/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964995070"/>
              </p:ext>
            </p:extLst>
          </p:nvPr>
        </p:nvGraphicFramePr>
        <p:xfrm>
          <a:off x="1192855" y="0"/>
          <a:ext cx="6437137" cy="6580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3507698" y="3334899"/>
            <a:ext cx="74951" cy="936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916774" y="749508"/>
            <a:ext cx="77449" cy="108049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68839" y="5006715"/>
            <a:ext cx="69954" cy="6445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27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64800300"/>
              </p:ext>
            </p:extLst>
          </p:nvPr>
        </p:nvGraphicFramePr>
        <p:xfrm>
          <a:off x="6655633" y="134910"/>
          <a:ext cx="5536367" cy="6078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0" y="4781862"/>
            <a:ext cx="5561352" cy="4294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732550"/>
            <a:ext cx="5561352" cy="1049311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Європейська культура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3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b="1148"/>
          <a:stretch>
            <a:fillRect/>
          </a:stretch>
        </p:blipFill>
        <p:spPr>
          <a:xfrm>
            <a:off x="0" y="0"/>
            <a:ext cx="9780588" cy="6371351"/>
          </a:xfrm>
        </p:spPr>
      </p:pic>
      <p:sp>
        <p:nvSpPr>
          <p:cNvPr id="53" name="Текст 52"/>
          <p:cNvSpPr>
            <a:spLocks noGrp="1"/>
          </p:cNvSpPr>
          <p:nvPr>
            <p:ph type="body" sz="quarter" idx="13"/>
          </p:nvPr>
        </p:nvSpPr>
        <p:spPr>
          <a:xfrm>
            <a:off x="944380" y="5445549"/>
            <a:ext cx="5008415" cy="670438"/>
          </a:xfrm>
        </p:spPr>
        <p:txBody>
          <a:bodyPr/>
          <a:lstStyle/>
          <a:p>
            <a:r>
              <a:rPr lang="uk-UA" dirty="0" smtClean="0"/>
              <a:t>      Від античності – до сьогодення</a:t>
            </a:r>
            <a:endParaRPr lang="ru-RU" dirty="0"/>
          </a:p>
        </p:txBody>
      </p:sp>
      <p:graphicFrame>
        <p:nvGraphicFramePr>
          <p:cNvPr id="40" name="Схема 39"/>
          <p:cNvGraphicFramePr/>
          <p:nvPr>
            <p:extLst>
              <p:ext uri="{D42A27DB-BD31-4B8C-83A1-F6EECF244321}">
                <p14:modId xmlns:p14="http://schemas.microsoft.com/office/powerpoint/2010/main" val="3622946363"/>
              </p:ext>
            </p:extLst>
          </p:nvPr>
        </p:nvGraphicFramePr>
        <p:xfrm>
          <a:off x="7652397" y="291920"/>
          <a:ext cx="4256382" cy="6079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4" name="Прямоугольник 53"/>
          <p:cNvSpPr/>
          <p:nvPr/>
        </p:nvSpPr>
        <p:spPr>
          <a:xfrm>
            <a:off x="944380" y="4159876"/>
            <a:ext cx="2683240" cy="18647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9488774" y="374756"/>
            <a:ext cx="59960" cy="65956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9428814" y="4467069"/>
            <a:ext cx="89940" cy="39653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9959803" y="2447457"/>
            <a:ext cx="974360" cy="59960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8512934" y="4765183"/>
            <a:ext cx="1005819" cy="98420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44380" y="4281657"/>
            <a:ext cx="5008415" cy="1163892"/>
          </a:xfrm>
          <a:ln>
            <a:noFill/>
          </a:ln>
        </p:spPr>
        <p:txBody>
          <a:bodyPr/>
          <a:lstStyle/>
          <a:p>
            <a:r>
              <a:rPr lang="uk-UA" dirty="0" smtClean="0"/>
              <a:t>    Історія філософської</a:t>
            </a:r>
            <a:br>
              <a:rPr lang="uk-UA" dirty="0" smtClean="0"/>
            </a:br>
            <a:r>
              <a:rPr lang="uk-UA" dirty="0" smtClean="0"/>
              <a:t>    думки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615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098623" y="4787898"/>
            <a:ext cx="107429" cy="9484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626526" y="0"/>
            <a:ext cx="9565473" cy="6372000"/>
          </a:xfrm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409262" y="3429000"/>
            <a:ext cx="4648199" cy="1358899"/>
          </a:xfrm>
          <a:solidFill>
            <a:schemeClr val="bg1"/>
          </a:solidFill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Іноземні мови  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>
          <a:xfrm>
            <a:off x="7409262" y="4787899"/>
            <a:ext cx="4648200" cy="948495"/>
          </a:xfrm>
          <a:solidFill>
            <a:schemeClr val="tx1">
              <a:alpha val="64000"/>
            </a:schemeClr>
          </a:solidFill>
        </p:spPr>
        <p:txBody>
          <a:bodyPr/>
          <a:lstStyle/>
          <a:p>
            <a:r>
              <a:rPr lang="uk-UA" dirty="0" smtClean="0"/>
              <a:t>Увага до мов і до мистецтва </a:t>
            </a:r>
            <a:br>
              <a:rPr lang="uk-UA" dirty="0" smtClean="0"/>
            </a:br>
            <a:r>
              <a:rPr lang="uk-UA" dirty="0" smtClean="0"/>
              <a:t>володіння мовою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70129958"/>
              </p:ext>
            </p:extLst>
          </p:nvPr>
        </p:nvGraphicFramePr>
        <p:xfrm>
          <a:off x="1135003" y="19729"/>
          <a:ext cx="3282846" cy="6838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74557" y="363511"/>
            <a:ext cx="74951" cy="6130977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74361" y="1499016"/>
            <a:ext cx="74949" cy="9893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125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670623" y="3837481"/>
            <a:ext cx="5089377" cy="1265409"/>
          </a:xfrm>
        </p:spPr>
        <p:txBody>
          <a:bodyPr/>
          <a:lstStyle/>
          <a:p>
            <a:r>
              <a:rPr lang="uk-UA" dirty="0" smtClean="0"/>
              <a:t>Можливості працевлаштування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2"/>
          </p:nvPr>
        </p:nvSpPr>
        <p:spPr>
          <a:xfrm>
            <a:off x="7111800" y="5102890"/>
            <a:ext cx="4648200" cy="1162800"/>
          </a:xfrm>
        </p:spPr>
        <p:txBody>
          <a:bodyPr/>
          <a:lstStyle/>
          <a:p>
            <a:pPr lvl="0"/>
            <a:r>
              <a:rPr lang="uk-UA" dirty="0" smtClean="0"/>
              <a:t>Широкий спектр можливостей </a:t>
            </a:r>
            <a:r>
              <a:rPr lang="ru-RU" b="1" dirty="0"/>
              <a:t> у </a:t>
            </a:r>
            <a:r>
              <a:rPr lang="ru-RU" b="1" dirty="0" err="1"/>
              <a:t>сфері</a:t>
            </a:r>
            <a:r>
              <a:rPr lang="ru-RU" b="1" dirty="0"/>
              <a:t> </a:t>
            </a:r>
            <a:r>
              <a:rPr lang="ru-RU" b="1" dirty="0" err="1" smtClean="0"/>
              <a:t>політики</a:t>
            </a:r>
            <a:r>
              <a:rPr lang="ru-RU" b="1" dirty="0" smtClean="0"/>
              <a:t>, </a:t>
            </a:r>
            <a:r>
              <a:rPr lang="ru-RU" b="1" dirty="0" err="1" smtClean="0"/>
              <a:t>культури</a:t>
            </a:r>
            <a:r>
              <a:rPr lang="ru-RU" b="1" dirty="0"/>
              <a:t>, </a:t>
            </a:r>
            <a:r>
              <a:rPr lang="ru-RU" b="1" dirty="0" err="1"/>
              <a:t>освіти</a:t>
            </a:r>
            <a:r>
              <a:rPr lang="ru-RU" b="1" dirty="0"/>
              <a:t>, </a:t>
            </a:r>
            <a:r>
              <a:rPr lang="ru-RU" b="1" dirty="0" err="1"/>
              <a:t>громадських</a:t>
            </a:r>
            <a:r>
              <a:rPr lang="ru-RU" b="1" dirty="0"/>
              <a:t> </a:t>
            </a:r>
            <a:r>
              <a:rPr lang="ru-RU" b="1" dirty="0" err="1"/>
              <a:t>зв’язків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10093054"/>
              </p:ext>
            </p:extLst>
          </p:nvPr>
        </p:nvGraphicFramePr>
        <p:xfrm>
          <a:off x="1486195" y="0"/>
          <a:ext cx="5903955" cy="6490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1888761" y="3260358"/>
            <a:ext cx="119921" cy="1188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98426" y="434714"/>
            <a:ext cx="62458" cy="1296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60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435120" y="3828278"/>
            <a:ext cx="4324879" cy="985000"/>
          </a:xfrm>
        </p:spPr>
        <p:txBody>
          <a:bodyPr/>
          <a:lstStyle/>
          <a:p>
            <a:r>
              <a:rPr lang="uk-UA" sz="4400" dirty="0" smtClean="0"/>
              <a:t>ЗНО для вступу</a:t>
            </a:r>
            <a:endParaRPr lang="ru-RU" sz="4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>
          <a:xfrm>
            <a:off x="7435120" y="4787900"/>
            <a:ext cx="4324880" cy="880212"/>
          </a:xfrm>
          <a:solidFill>
            <a:schemeClr val="tx1">
              <a:alpha val="52000"/>
            </a:schemeClr>
          </a:solidFill>
        </p:spPr>
        <p:txBody>
          <a:bodyPr/>
          <a:lstStyle/>
          <a:p>
            <a:r>
              <a:rPr lang="uk-UA" dirty="0" smtClean="0"/>
              <a:t>Сертифікати ЗНО та диплом про повну загальну освіту (0,1)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62314626"/>
              </p:ext>
            </p:extLst>
          </p:nvPr>
        </p:nvGraphicFramePr>
        <p:xfrm>
          <a:off x="641663" y="1619277"/>
          <a:ext cx="5219491" cy="3194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259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" r="6132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197991" y="4493953"/>
            <a:ext cx="7994009" cy="1508369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uk-UA" sz="3600" dirty="0" smtClean="0"/>
              <a:t>Кафедра </a:t>
            </a:r>
            <a:r>
              <a:rPr lang="uk-UA" sz="3600" dirty="0" smtClean="0">
                <a:solidFill>
                  <a:srgbClr val="000000"/>
                </a:solidFill>
              </a:rPr>
              <a:t>теоретичної  і практичної  філософії </a:t>
            </a:r>
            <a:br>
              <a:rPr lang="uk-UA" sz="3600" dirty="0" smtClean="0">
                <a:solidFill>
                  <a:srgbClr val="000000"/>
                </a:solidFill>
              </a:rPr>
            </a:br>
            <a:r>
              <a:rPr lang="uk-UA" sz="3600" dirty="0" smtClean="0">
                <a:solidFill>
                  <a:srgbClr val="000000"/>
                </a:solidFill>
              </a:rPr>
              <a:t>імені професора Й.Б. </a:t>
            </a:r>
            <a:r>
              <a:rPr lang="uk-UA" sz="3600" dirty="0" err="1" smtClean="0">
                <a:solidFill>
                  <a:srgbClr val="000000"/>
                </a:solidFill>
              </a:rPr>
              <a:t>Шада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8982856" y="4081127"/>
            <a:ext cx="2910342" cy="316800"/>
          </a:xfrm>
        </p:spPr>
        <p:txBody>
          <a:bodyPr/>
          <a:lstStyle/>
          <a:p>
            <a:r>
              <a:rPr lang="en-GB" dirty="0"/>
              <a:t>philosophy.1804@karazin.ua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7"/>
          </p:nvPr>
        </p:nvSpPr>
        <p:spPr>
          <a:xfrm>
            <a:off x="8982856" y="3658522"/>
            <a:ext cx="2910342" cy="316800"/>
          </a:xfrm>
        </p:spPr>
        <p:txBody>
          <a:bodyPr anchor="ctr"/>
          <a:lstStyle/>
          <a:p>
            <a:r>
              <a:rPr lang="en-GB" dirty="0"/>
              <a:t>http://philosophy.karazin.ua/ 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8"/>
          </p:nvPr>
        </p:nvSpPr>
        <p:spPr>
          <a:xfrm>
            <a:off x="8982856" y="3249239"/>
            <a:ext cx="2910342" cy="316800"/>
          </a:xfrm>
        </p:spPr>
        <p:txBody>
          <a:bodyPr/>
          <a:lstStyle/>
          <a:p>
            <a:r>
              <a:rPr lang="ru-RU" dirty="0"/>
              <a:t>(</a:t>
            </a:r>
            <a:r>
              <a:rPr lang="ru-RU" dirty="0" smtClean="0"/>
              <a:t>057)7075271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8"/>
          </p:nvPr>
        </p:nvSpPr>
        <p:spPr>
          <a:xfrm>
            <a:off x="8982856" y="2842761"/>
            <a:ext cx="2910342" cy="316800"/>
          </a:xfrm>
        </p:spPr>
        <p:txBody>
          <a:bodyPr/>
          <a:lstStyle/>
          <a:p>
            <a:r>
              <a:rPr lang="uk-UA" dirty="0" smtClean="0"/>
              <a:t>Площа Свободи, 6.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flipH="1">
            <a:off x="4107304" y="4493953"/>
            <a:ext cx="90687" cy="1508369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71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философский факульте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Тема философский факультет" id="{EF84155C-C79A-4679-A6AA-1A813F3C8A04}" vid="{E1E15CDC-7337-466F-B881-474926AA4C3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философский факультет</Template>
  <TotalTime>1891</TotalTime>
  <Words>299</Words>
  <Application>Microsoft Office PowerPoint</Application>
  <PresentationFormat>Широкоэкранный</PresentationFormat>
  <Paragraphs>63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Candara</vt:lpstr>
      <vt:lpstr>Corbel</vt:lpstr>
      <vt:lpstr>Times New Roman</vt:lpstr>
      <vt:lpstr>Тема философский факультет</vt:lpstr>
      <vt:lpstr>«Європейські студії»</vt:lpstr>
      <vt:lpstr>Всестороннє дослідження феномену  Європи</vt:lpstr>
      <vt:lpstr>Європейська цивілізація</vt:lpstr>
      <vt:lpstr>Європейська культура</vt:lpstr>
      <vt:lpstr>    Історія філософської     думки</vt:lpstr>
      <vt:lpstr>Іноземні мови   </vt:lpstr>
      <vt:lpstr>Можливості працевлаштування</vt:lpstr>
      <vt:lpstr>ЗНО для вступу</vt:lpstr>
      <vt:lpstr>Кафедра теоретичної  і практичної  філософії  імені професора Й.Б. Шада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39</cp:revision>
  <dcterms:created xsi:type="dcterms:W3CDTF">2019-02-26T16:53:18Z</dcterms:created>
  <dcterms:modified xsi:type="dcterms:W3CDTF">2019-03-04T19:41:26Z</dcterms:modified>
</cp:coreProperties>
</file>